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Декабрь\День Конституции игра\01-chechnya-den-konstitucz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4406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5286388"/>
            <a:ext cx="8715404" cy="15716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Станция 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«</a:t>
            </a:r>
            <a:r>
              <a:rPr lang="ru-RU" b="1" dirty="0" smtClean="0">
                <a:solidFill>
                  <a:srgbClr val="FF0000"/>
                </a:solidFill>
              </a:rPr>
              <a:t>Государственные символы России»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Назовите Государственные символы России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14620"/>
            <a:ext cx="8229600" cy="3411543"/>
          </a:xfrm>
        </p:spPr>
        <p:txBody>
          <a:bodyPr/>
          <a:lstStyle/>
          <a:p>
            <a:r>
              <a:rPr lang="ru-RU" sz="4000" dirty="0" smtClean="0"/>
              <a:t>Государственный герб РФ;</a:t>
            </a:r>
          </a:p>
          <a:p>
            <a:r>
              <a:rPr lang="ru-RU" sz="4000" dirty="0" smtClean="0"/>
              <a:t>Государственный флаг РФ;</a:t>
            </a:r>
          </a:p>
          <a:p>
            <a:r>
              <a:rPr lang="ru-RU" sz="4000" dirty="0" smtClean="0"/>
              <a:t>Государственный гимн РФ.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Чем </a:t>
            </a:r>
            <a:r>
              <a:rPr lang="ru-RU" dirty="0" smtClean="0"/>
              <a:t>герб Великого князя Ивана 3 отличается </a:t>
            </a:r>
            <a:r>
              <a:rPr lang="ru-RU" dirty="0" smtClean="0"/>
              <a:t>от современного </a:t>
            </a:r>
            <a:r>
              <a:rPr lang="ru-RU" dirty="0" smtClean="0"/>
              <a:t>Государственного герба РФ?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Пользователь\Desktop\Мои Документы\Стенды\Государственные символы\Герб\Изображения герба\image00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009540"/>
            <a:ext cx="4298417" cy="4391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Пользователь\Desktop\Мои Документы\Стенды\Государственные символы\Герб\Герб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114385"/>
            <a:ext cx="4786346" cy="5743615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09600" y="285728"/>
            <a:ext cx="822960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Опишите Государственный герб РФ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Какие ошибки допустил художник изображая Государственный герб </a:t>
            </a:r>
            <a:r>
              <a:rPr lang="ru-RU" dirty="0" smtClean="0"/>
              <a:t>РФ?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Пользователь\Desktop\Декабрь\День Конституции игра\Герб с ошибками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928926" y="1785926"/>
            <a:ext cx="3786214" cy="47370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44</Words>
  <PresentationFormat>Экран (4:3)</PresentationFormat>
  <Paragraphs>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Станция  «Государственные символы России»</vt:lpstr>
      <vt:lpstr>Назовите Государственные символы России</vt:lpstr>
      <vt:lpstr>Чем герб Великого князя Ивана 3 отличается от современного Государственного герба РФ?</vt:lpstr>
      <vt:lpstr>               </vt:lpstr>
      <vt:lpstr>Какие ошибки допустил художник изображая Государственный герб РФ?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Станция «Государственные символы России»</dc:title>
  <dc:creator>Нина Викторовна</dc:creator>
  <cp:lastModifiedBy>Пользователь</cp:lastModifiedBy>
  <cp:revision>5</cp:revision>
  <dcterms:created xsi:type="dcterms:W3CDTF">2014-12-11T11:58:03Z</dcterms:created>
  <dcterms:modified xsi:type="dcterms:W3CDTF">2014-12-23T12:07:00Z</dcterms:modified>
</cp:coreProperties>
</file>