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2" r:id="rId5"/>
    <p:sldId id="270" r:id="rId6"/>
    <p:sldId id="264" r:id="rId7"/>
    <p:sldId id="259" r:id="rId8"/>
    <p:sldId id="272" r:id="rId9"/>
    <p:sldId id="266" r:id="rId10"/>
    <p:sldId id="273" r:id="rId11"/>
    <p:sldId id="267" r:id="rId12"/>
    <p:sldId id="265" r:id="rId13"/>
    <p:sldId id="269" r:id="rId14"/>
    <p:sldId id="258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4" autoAdjust="0"/>
    <p:restoredTop sz="94660"/>
  </p:normalViewPr>
  <p:slideViewPr>
    <p:cSldViewPr snapToGrid="0">
      <p:cViewPr>
        <p:scale>
          <a:sx n="66" d="100"/>
          <a:sy n="66" d="100"/>
        </p:scale>
        <p:origin x="7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2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0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8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8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9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5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8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2A48-E327-4EC6-847A-A51F63192886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73AF-6D70-41AA-A348-EE2D25B09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6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1;&#1103;\Desktop\&#1089;&#1086;&#1083;&#1076;&#1072;&#1090;\&#1061;&#1086;&#1088;%20&#1040;&#1083;&#1077;&#1082;&#1089;&#1072;&#1085;&#1076;&#1088;&#1086;&#1074;&#1072;%20-%20&#1057;&#1074;&#1103;&#1097;&#1077;&#1085;&#1085;&#1072;&#1103;%20&#1074;&#1086;&#1081;&#1085;&#1072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9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57" t="53076" r="8192" b="30163"/>
          <a:stretch/>
        </p:blipFill>
        <p:spPr>
          <a:xfrm>
            <a:off x="2569028" y="5725885"/>
            <a:ext cx="7460343" cy="1132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72" y="130628"/>
            <a:ext cx="8425799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9550" y="5958458"/>
            <a:ext cx="11982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/>
              <a:t>Торжественное открытие памятника состоялось в преддверии Дня Победы в 1967 году. </a:t>
            </a:r>
            <a:endParaRPr lang="ru-RU" altLang="ru-RU" sz="2000" dirty="0" smtClean="0"/>
          </a:p>
          <a:p>
            <a:r>
              <a:rPr lang="ru-RU" altLang="ru-RU" sz="2000" dirty="0" smtClean="0"/>
              <a:t>И в наши дни Памятник </a:t>
            </a:r>
            <a:r>
              <a:rPr lang="ru-RU" altLang="ru-RU" sz="2000" dirty="0"/>
              <a:t>неизвестному солдату остается символом победы в Великой Отечественной войне. </a:t>
            </a:r>
          </a:p>
        </p:txBody>
      </p:sp>
      <p:pic>
        <p:nvPicPr>
          <p:cNvPr id="4" name="Picture 5" descr="&amp;pcy;&amp;acy;&amp;mcy;&amp;yacy;&amp;tcy;&amp;ncy;&amp;icy;&amp;kcy; &amp;ncy;&amp;iecy;&amp;icy;&amp;zcy;&amp;vcy;&amp;iecy;&amp;scy;&amp;tcy;&amp;ncy;&amp;ocy;&amp;mcy;&amp;ucy; &amp;scy;&amp;ocy;&amp;lcy;&amp;dcy;&amp;acy;&amp;tcy;&amp;ucy; &amp;mcy;&amp;ocy;&amp;scy;&amp;k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98" y="204170"/>
            <a:ext cx="8548190" cy="56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428" y="6037498"/>
            <a:ext cx="11619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/>
              <a:t>Памятник неизвестному солдату - это место возложения венков в праздничные дни, его посещают иностранные делегации. </a:t>
            </a:r>
            <a:r>
              <a:rPr lang="ru-RU" altLang="ru-RU" sz="2000" dirty="0" smtClean="0"/>
              <a:t>Около </a:t>
            </a:r>
            <a:r>
              <a:rPr lang="ru-RU" altLang="ru-RU" sz="2000" dirty="0"/>
              <a:t>него всегда есть люди, которые пришли почтить память погибших.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46797"/>
            <a:ext cx="8403771" cy="5602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17" y="136819"/>
            <a:ext cx="9159587" cy="56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 descr="0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AutoShape 11" descr="0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AutoShape 13" descr="0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AutoShape 15" descr="http://loveopium.ru/content/2012/11/kremlin/04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AutoShape 17" descr="http://loveopium.ru/content/2012/11/kremlin/04.jpg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03128" y="6174830"/>
            <a:ext cx="12090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/>
              <a:t>С </a:t>
            </a:r>
            <a:r>
              <a:rPr lang="ru-RU" altLang="ru-RU" dirty="0"/>
              <a:t>1997 года рядом с памятником находится Пост № 1. Воины Президентского полка сменяют друг друга каждый час </a:t>
            </a:r>
          </a:p>
        </p:txBody>
      </p:sp>
      <p:pic>
        <p:nvPicPr>
          <p:cNvPr id="4103" name="Picture 7" descr="http://prv2.lori-images.net/smena-pochetnogo-karaula-u-vechnogo-ognya-v-moskve-0000545206-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2" b="16374"/>
          <a:stretch/>
        </p:blipFill>
        <p:spPr bwMode="auto">
          <a:xfrm>
            <a:off x="1831975" y="46038"/>
            <a:ext cx="8641049" cy="60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762" b="48643"/>
          <a:stretch/>
        </p:blipFill>
        <p:spPr>
          <a:xfrm>
            <a:off x="693057" y="365125"/>
            <a:ext cx="11081263" cy="48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66358"/>
            <a:ext cx="3172691" cy="6791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Неизвестный солдат  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Ярко звезды горят,</a:t>
            </a:r>
            <a:br>
              <a:rPr lang="ru-RU" altLang="ru-RU" sz="2000" dirty="0"/>
            </a:br>
            <a:r>
              <a:rPr lang="ru-RU" altLang="ru-RU" sz="2000" dirty="0"/>
              <a:t>И в кремлевском саду </a:t>
            </a:r>
            <a:br>
              <a:rPr lang="ru-RU" altLang="ru-RU" sz="2000" dirty="0"/>
            </a:br>
            <a:r>
              <a:rPr lang="ru-RU" altLang="ru-RU" sz="2000" dirty="0"/>
              <a:t>Неизвестный солдат </a:t>
            </a:r>
            <a:br>
              <a:rPr lang="ru-RU" altLang="ru-RU" sz="2000" dirty="0"/>
            </a:br>
            <a:r>
              <a:rPr lang="ru-RU" altLang="ru-RU" sz="2000" dirty="0"/>
              <a:t>Спит у всех на виду. </a:t>
            </a:r>
            <a:br>
              <a:rPr lang="ru-RU" altLang="ru-RU" sz="2000" dirty="0"/>
            </a:br>
            <a:r>
              <a:rPr lang="ru-RU" altLang="ru-RU" sz="2000" dirty="0"/>
              <a:t>Над гранитной плитой </a:t>
            </a:r>
            <a:br>
              <a:rPr lang="ru-RU" altLang="ru-RU" sz="2000" dirty="0"/>
            </a:br>
            <a:r>
              <a:rPr lang="ru-RU" altLang="ru-RU" sz="2000" dirty="0"/>
              <a:t>Вечный свет негасим. </a:t>
            </a:r>
            <a:br>
              <a:rPr lang="ru-RU" altLang="ru-RU" sz="2000" dirty="0"/>
            </a:br>
            <a:r>
              <a:rPr lang="ru-RU" altLang="ru-RU" sz="2000" dirty="0"/>
              <a:t>Вся страна сиротой </a:t>
            </a:r>
            <a:br>
              <a:rPr lang="ru-RU" altLang="ru-RU" sz="2000" dirty="0"/>
            </a:br>
            <a:r>
              <a:rPr lang="ru-RU" altLang="ru-RU" sz="2000" dirty="0"/>
              <a:t>Наклонилась над ним.</a:t>
            </a:r>
            <a:br>
              <a:rPr lang="ru-RU" altLang="ru-RU" sz="2000" dirty="0"/>
            </a:br>
            <a:r>
              <a:rPr lang="ru-RU" altLang="ru-RU" sz="2000" dirty="0"/>
              <a:t>Он не сдал автомат </a:t>
            </a:r>
            <a:br>
              <a:rPr lang="ru-RU" altLang="ru-RU" sz="2000" dirty="0"/>
            </a:br>
            <a:r>
              <a:rPr lang="ru-RU" altLang="ru-RU" sz="2000" dirty="0"/>
              <a:t>И пилотку свою. </a:t>
            </a:r>
            <a:br>
              <a:rPr lang="ru-RU" altLang="ru-RU" sz="2000" dirty="0"/>
            </a:br>
            <a:r>
              <a:rPr lang="ru-RU" altLang="ru-RU" sz="2000" dirty="0"/>
              <a:t>Неизвестный солдат </a:t>
            </a:r>
            <a:br>
              <a:rPr lang="ru-RU" altLang="ru-RU" sz="2000" dirty="0"/>
            </a:br>
            <a:r>
              <a:rPr lang="ru-RU" altLang="ru-RU" sz="2000" dirty="0"/>
              <a:t>Пал в жестоком бою. </a:t>
            </a:r>
            <a:br>
              <a:rPr lang="ru-RU" altLang="ru-RU" sz="2000" dirty="0"/>
            </a:br>
            <a:r>
              <a:rPr lang="ru-RU" altLang="ru-RU" sz="2000" dirty="0"/>
              <a:t>Неизвестный солдат – </a:t>
            </a:r>
            <a:br>
              <a:rPr lang="ru-RU" altLang="ru-RU" sz="2000" dirty="0"/>
            </a:br>
            <a:r>
              <a:rPr lang="ru-RU" altLang="ru-RU" sz="2000" dirty="0"/>
              <a:t>Чей-то сын или брат,</a:t>
            </a:r>
            <a:br>
              <a:rPr lang="ru-RU" altLang="ru-RU" sz="2000" dirty="0"/>
            </a:br>
            <a:r>
              <a:rPr lang="ru-RU" altLang="ru-RU" sz="2000" dirty="0"/>
              <a:t>Он с войны никогда</a:t>
            </a:r>
            <a:br>
              <a:rPr lang="ru-RU" altLang="ru-RU" sz="2000" dirty="0"/>
            </a:br>
            <a:r>
              <a:rPr lang="ru-RU" altLang="ru-RU" sz="2000" dirty="0"/>
              <a:t>Не вернется назад.</a:t>
            </a:r>
            <a:br>
              <a:rPr lang="ru-RU" altLang="ru-RU" sz="2000" dirty="0"/>
            </a:br>
            <a:r>
              <a:rPr lang="ru-RU" altLang="ru-RU" sz="2000" dirty="0"/>
              <a:t>Ярко звезды горят,</a:t>
            </a:r>
            <a:br>
              <a:rPr lang="ru-RU" altLang="ru-RU" sz="2000" dirty="0"/>
            </a:br>
            <a:r>
              <a:rPr lang="ru-RU" altLang="ru-RU" sz="2000" dirty="0"/>
              <a:t>И в кремлевском саду</a:t>
            </a:r>
            <a:br>
              <a:rPr lang="ru-RU" altLang="ru-RU" sz="2000" dirty="0"/>
            </a:br>
            <a:r>
              <a:rPr lang="ru-RU" altLang="ru-RU" sz="2000" dirty="0"/>
              <a:t>Неизвестный солдат</a:t>
            </a:r>
            <a:br>
              <a:rPr lang="ru-RU" altLang="ru-RU" sz="2000" dirty="0"/>
            </a:br>
            <a:r>
              <a:rPr lang="ru-RU" altLang="ru-RU" sz="2000" dirty="0"/>
              <a:t>Спит у всех на виду.</a:t>
            </a:r>
            <a:br>
              <a:rPr lang="ru-RU" altLang="ru-RU" sz="2000" dirty="0"/>
            </a:br>
            <a:r>
              <a:rPr lang="ru-RU" altLang="ru-RU" sz="2000" dirty="0"/>
              <a:t>Свет зажгли мы ему</a:t>
            </a:r>
            <a:br>
              <a:rPr lang="ru-RU" altLang="ru-RU" sz="2000" dirty="0"/>
            </a:br>
            <a:r>
              <a:rPr lang="ru-RU" altLang="ru-RU" sz="2000" dirty="0"/>
              <a:t>Под стеною Кремля,</a:t>
            </a:r>
            <a:br>
              <a:rPr lang="ru-RU" altLang="ru-RU" sz="2000" dirty="0"/>
            </a:br>
            <a:r>
              <a:rPr lang="ru-RU" altLang="ru-RU" sz="2000" dirty="0"/>
              <a:t>А могила ему – </a:t>
            </a:r>
            <a:br>
              <a:rPr lang="ru-RU" altLang="ru-RU" sz="2000" dirty="0"/>
            </a:br>
            <a:r>
              <a:rPr lang="ru-RU" altLang="ru-RU" sz="2000" dirty="0"/>
              <a:t>Вся </a:t>
            </a:r>
            <a:r>
              <a:rPr lang="ru-RU" altLang="ru-RU" sz="2000" dirty="0" smtClean="0"/>
              <a:t>земля, вся земля.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                         </a:t>
            </a:r>
            <a:r>
              <a:rPr lang="ru-RU" altLang="ru-RU" sz="2000" i="1" dirty="0" smtClean="0"/>
              <a:t>Ю. </a:t>
            </a:r>
            <a:r>
              <a:rPr lang="ru-RU" altLang="ru-RU" sz="2000" i="1" dirty="0" err="1" smtClean="0"/>
              <a:t>Коринец</a:t>
            </a:r>
            <a:endParaRPr lang="ru-RU" alt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5514" r="21895" b="6675"/>
          <a:stretch/>
        </p:blipFill>
        <p:spPr>
          <a:xfrm>
            <a:off x="4710545" y="257089"/>
            <a:ext cx="6137564" cy="62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243" t="4363" r="-26" b="48956"/>
          <a:stretch/>
        </p:blipFill>
        <p:spPr>
          <a:xfrm>
            <a:off x="-6860" y="886691"/>
            <a:ext cx="12198860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3837" y="565872"/>
            <a:ext cx="10099963" cy="561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4400" b="1" dirty="0" smtClean="0"/>
              <a:t>Могила Неизвестного солдата!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>О, сколько их от Волги до Карпат!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>В дыму сражений вырытых когда-то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>Саперными лопатами солдат.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>Зеленый горький холмик у дороги,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>В котором навсегда погребены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>Мечты, надежды, думы и тревоги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>Безвестного защитника страны.</a:t>
            </a:r>
            <a:r>
              <a:rPr lang="ru-RU" altLang="ru-RU" sz="4400" dirty="0" smtClean="0"/>
              <a:t> </a:t>
            </a:r>
            <a:endParaRPr lang="ru-RU" altLang="ru-RU" sz="4400" dirty="0"/>
          </a:p>
        </p:txBody>
      </p:sp>
    </p:spTree>
    <p:extLst>
      <p:ext uri="{BB962C8B-B14F-4D97-AF65-F5344CB8AC3E}">
        <p14:creationId xmlns:p14="http://schemas.microsoft.com/office/powerpoint/2010/main" val="6269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Хор Александрова - 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19" y="0"/>
            <a:ext cx="8216994" cy="72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19" y="2351"/>
            <a:ext cx="8312988" cy="68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-865"/>
          <a:stretch/>
        </p:blipFill>
        <p:spPr bwMode="auto">
          <a:xfrm>
            <a:off x="1355328" y="-53671"/>
            <a:ext cx="9556765" cy="691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27" y="0"/>
            <a:ext cx="9556765" cy="69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6618" y="4225636"/>
            <a:ext cx="9074727" cy="6373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97" y="0"/>
            <a:ext cx="84722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442515"/>
            <a:ext cx="3295650" cy="5865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dirty="0" smtClean="0"/>
              <a:t>3 декабря 1966 года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dirty="0" smtClean="0"/>
              <a:t>в ознаменование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dirty="0" smtClean="0"/>
              <a:t>25-летней годовщины разгрома немецких войск под Москвой прах неизвестного солдата был перенесен из братской могилы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dirty="0" smtClean="0"/>
              <a:t>на 41-м км Ленинградского шоссе и торжественно захоронен в Александровском саду </a:t>
            </a:r>
            <a:endParaRPr lang="ru-RU" altLang="ru-RU" dirty="0"/>
          </a:p>
        </p:txBody>
      </p:sp>
      <p:pic>
        <p:nvPicPr>
          <p:cNvPr id="6" name="Picture 5" descr="&amp;icy;&amp;scy;&amp;tcy;&amp;ocy;&amp;rcy;&amp;icy;&amp;yacy; &amp;pcy;&amp;acy;&amp;mcy;&amp;yacy;&amp;tcy;&amp;ncy;&amp;icy;&amp;kcy;&amp;acy; &amp;ncy;&amp;iecy;&amp;icy;&amp;zcy;&amp;vcy;&amp;iecy;&amp;scy;&amp;tcy;&amp;ncy;&amp;ocy;&amp;mcy;&amp;ucy; &amp;scy;&amp;ocy;&amp;lcy;&amp;dcy;&amp;acy;&amp;t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13" y="73818"/>
            <a:ext cx="8706987" cy="66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76573" y="438133"/>
            <a:ext cx="5515428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/>
              <a:t>Госдума приняла законопроект об установлении в России </a:t>
            </a:r>
            <a:endParaRPr lang="ru-RU" altLang="ru-RU" sz="2800" dirty="0" smtClean="0"/>
          </a:p>
          <a:p>
            <a:r>
              <a:rPr lang="ru-RU" altLang="ru-RU" sz="2800" dirty="0" smtClean="0"/>
              <a:t>3 </a:t>
            </a:r>
            <a:r>
              <a:rPr lang="ru-RU" altLang="ru-RU" sz="3200" dirty="0"/>
              <a:t>декабря</a:t>
            </a:r>
            <a:r>
              <a:rPr lang="ru-RU" altLang="ru-RU" sz="2800" dirty="0"/>
              <a:t> новой памятной даты </a:t>
            </a:r>
            <a:r>
              <a:rPr lang="ru-RU" altLang="ru-RU" sz="2800" dirty="0" smtClean="0"/>
              <a:t>- </a:t>
            </a:r>
            <a:r>
              <a:rPr lang="ru-RU" altLang="ru-RU" sz="2800" b="1" dirty="0">
                <a:solidFill>
                  <a:srgbClr val="C00000"/>
                </a:solidFill>
              </a:rPr>
              <a:t>Дня Неизвестного солдата.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068458" y="2644803"/>
            <a:ext cx="53412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i="1" dirty="0" smtClean="0">
                <a:latin typeface="Times New Roman" panose="02020603050405020304" pitchFamily="18" charset="0"/>
              </a:rPr>
              <a:t>"</a:t>
            </a:r>
            <a:r>
              <a:rPr lang="ru-RU" altLang="ru-RU" sz="2400" i="1" dirty="0">
                <a:latin typeface="Times New Roman" panose="02020603050405020304" pitchFamily="18" charset="0"/>
              </a:rPr>
              <a:t>Принятие законопроекта обосновывается необходимостью увековечения памяти, воинской доблести и бессмертного великого подвига российских и советских воинов, погибших в боевых действиях на территории нашей страны или за ее пределами, чье имя осталось неизвестным", — говорится в пояснительной записке</a:t>
            </a:r>
            <a:r>
              <a:rPr lang="ru-RU" altLang="ru-RU" sz="2400" i="1" dirty="0" smtClean="0">
                <a:latin typeface="Times New Roman" panose="02020603050405020304" pitchFamily="18" charset="0"/>
              </a:rPr>
              <a:t>.</a:t>
            </a:r>
            <a:endParaRPr lang="ru-RU" alt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2" b="28929"/>
          <a:stretch/>
        </p:blipFill>
        <p:spPr>
          <a:xfrm>
            <a:off x="159629" y="187613"/>
            <a:ext cx="6454573" cy="6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6618" y="4225636"/>
            <a:ext cx="9074727" cy="6373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20044" t="79119" r="4678" b="4539"/>
          <a:stretch/>
        </p:blipFill>
        <p:spPr>
          <a:xfrm>
            <a:off x="0" y="5239328"/>
            <a:ext cx="12165408" cy="15430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1898"/>
            <a:ext cx="6570518" cy="52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36618" y="6429829"/>
            <a:ext cx="9074727" cy="3525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6114" y="6110069"/>
            <a:ext cx="12191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/>
              <a:t>Для создания надписи на монументе привлекли самых известных писателей и поэтов. </a:t>
            </a:r>
            <a:endParaRPr lang="ru-RU" altLang="ru-RU" sz="2000" dirty="0" smtClean="0"/>
          </a:p>
          <a:p>
            <a:r>
              <a:rPr lang="ru-RU" altLang="ru-RU" sz="2000" dirty="0" smtClean="0"/>
              <a:t>Лучшими </a:t>
            </a:r>
            <a:r>
              <a:rPr lang="ru-RU" altLang="ru-RU" sz="2000" dirty="0"/>
              <a:t>были признаны слова С. Михалкова</a:t>
            </a:r>
            <a:r>
              <a:rPr lang="ru-RU" altLang="ru-RU" sz="2000" dirty="0">
                <a:solidFill>
                  <a:srgbClr val="C00000"/>
                </a:solidFill>
              </a:rPr>
              <a:t>: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«Имя </a:t>
            </a:r>
            <a:r>
              <a:rPr lang="ru-RU" altLang="ru-RU" sz="2000" b="1" dirty="0">
                <a:solidFill>
                  <a:srgbClr val="C00000"/>
                </a:solidFill>
              </a:rPr>
              <a:t>твое неизвестно, подвиг твой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бессмертен». 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http://pravo.ru/store/images/6/44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50" y="181769"/>
            <a:ext cx="7738393" cy="58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157</Words>
  <Application>Microsoft Office PowerPoint</Application>
  <PresentationFormat>Широкоэкранный</PresentationFormat>
  <Paragraphs>16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Журавлева</dc:creator>
  <cp:lastModifiedBy>Наталья Журавлева</cp:lastModifiedBy>
  <cp:revision>11</cp:revision>
  <dcterms:created xsi:type="dcterms:W3CDTF">2020-12-02T13:20:30Z</dcterms:created>
  <dcterms:modified xsi:type="dcterms:W3CDTF">2020-12-02T15:03:56Z</dcterms:modified>
</cp:coreProperties>
</file>