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8" r:id="rId2"/>
    <p:sldId id="266" r:id="rId3"/>
    <p:sldId id="264" r:id="rId4"/>
    <p:sldId id="286" r:id="rId5"/>
    <p:sldId id="281" r:id="rId6"/>
    <p:sldId id="287" r:id="rId7"/>
    <p:sldId id="284" r:id="rId8"/>
    <p:sldId id="267" r:id="rId9"/>
    <p:sldId id="273" r:id="rId10"/>
    <p:sldId id="263" r:id="rId11"/>
    <p:sldId id="265" r:id="rId12"/>
    <p:sldId id="289" r:id="rId13"/>
    <p:sldId id="291" r:id="rId14"/>
    <p:sldId id="303" r:id="rId15"/>
    <p:sldId id="259" r:id="rId16"/>
    <p:sldId id="269" r:id="rId17"/>
    <p:sldId id="257" r:id="rId18"/>
    <p:sldId id="279" r:id="rId19"/>
    <p:sldId id="277" r:id="rId20"/>
    <p:sldId id="300" r:id="rId21"/>
    <p:sldId id="261" r:id="rId22"/>
    <p:sldId id="268" r:id="rId23"/>
    <p:sldId id="297" r:id="rId24"/>
    <p:sldId id="271" r:id="rId25"/>
    <p:sldId id="294" r:id="rId26"/>
    <p:sldId id="276" r:id="rId27"/>
    <p:sldId id="298" r:id="rId28"/>
    <p:sldId id="302" r:id="rId29"/>
    <p:sldId id="272" r:id="rId30"/>
    <p:sldId id="270" r:id="rId31"/>
    <p:sldId id="293" r:id="rId32"/>
    <p:sldId id="290" r:id="rId33"/>
    <p:sldId id="283" r:id="rId34"/>
    <p:sldId id="280" r:id="rId35"/>
    <p:sldId id="260" r:id="rId36"/>
    <p:sldId id="262" r:id="rId37"/>
    <p:sldId id="256" r:id="rId38"/>
    <p:sldId id="296" r:id="rId39"/>
    <p:sldId id="285" r:id="rId40"/>
    <p:sldId id="275" r:id="rId41"/>
    <p:sldId id="278" r:id="rId42"/>
    <p:sldId id="295" r:id="rId43"/>
    <p:sldId id="30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E9641-0FEE-45BB-AC1C-2FB8020C6329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50AAF-F8B5-4584-8A39-56729BC0F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57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656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10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670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46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426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9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52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078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681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32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525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1128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474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132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2212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189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04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786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291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543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840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97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769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155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704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514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015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20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50AAF-F8B5-4584-8A39-56729BC0F3B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535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967335"/>
            <a:ext cx="7344816" cy="37548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 при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общении </a:t>
            </a:r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собаками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975" y="188640"/>
            <a:ext cx="6552728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27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5 08.45.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655272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5" y="0"/>
            <a:ext cx="6048671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бродячая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собака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напала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тебя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адо запомнить,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она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почти никогда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нападает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первой.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Виноват бывает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 человек –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потому что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знает,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правильно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себя вести.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22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0 11.35.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1257"/>
            <a:ext cx="597666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48680"/>
            <a:ext cx="59046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Если собака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считает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некуда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деться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идёт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ей навстречу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подъезде,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узком проходе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может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напасть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сказать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всякий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случай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7666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8-02-22 08.47.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589240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на тебя с лаем несётся собака, ни в коем случае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удирай от неё – она воспримет это как слабость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попытается поохотиться за тобой.</a:t>
            </a:r>
          </a:p>
        </p:txBody>
      </p:sp>
    </p:spTree>
    <p:extLst>
      <p:ext uri="{BB962C8B-B14F-4D97-AF65-F5344CB8AC3E}">
        <p14:creationId xmlns:p14="http://schemas.microsoft.com/office/powerpoint/2010/main" val="364605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собаки для презентации\IMG_20160101_0652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1022"/>
            <a:ext cx="514350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484784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Особенно следует опасаться приседающей собаки: это значит, что она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готовится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прыжку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всякий случай лучше сразу защитить горло: прижать подбородок к груди и выставить вперед руки. </a:t>
            </a:r>
          </a:p>
        </p:txBody>
      </p:sp>
    </p:spTree>
    <p:extLst>
      <p:ext uri="{BB962C8B-B14F-4D97-AF65-F5344CB8AC3E}">
        <p14:creationId xmlns:p14="http://schemas.microsoft.com/office/powerpoint/2010/main" val="415126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273630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Агрессивность собак, защищающих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территорию, из года в год возрастает.</a:t>
            </a:r>
          </a:p>
        </p:txBody>
      </p:sp>
      <p:pic>
        <p:nvPicPr>
          <p:cNvPr id="1026" name="Picture 2" descr="C:\Users\natasha\Desktop\2018-02-09 17.17.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8640"/>
            <a:ext cx="6120680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10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Новая папка\2018-03-03 08.33.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6408711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24744"/>
            <a:ext cx="5688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чувствительное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есто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собаки –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Иногда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достаточно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попасть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него,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она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убежала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481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atasha\Desktop\2018-03-07 14.54.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899592" y="5576069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Бродячие собаки нападают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кошек – они их разрывают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уничтожают в случае, если поймают. </a:t>
            </a:r>
            <a:r>
              <a:rPr lang="ru-RU" sz="2400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часто охотятся на все живое просто ради развлечения.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51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8-02-22 08.47.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4249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060488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Лучше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старайтесь держаться от бродячих собак подальше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68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четвероногие друзья фото\2016-03-06 14.00.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676875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44824"/>
            <a:ext cx="20882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Существуют правила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безопасности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общении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собаками, которые все должны знать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соблюдать.</a:t>
            </a:r>
          </a:p>
        </p:txBody>
      </p:sp>
    </p:spTree>
    <p:extLst>
      <p:ext uri="{BB962C8B-B14F-4D97-AF65-F5344CB8AC3E}">
        <p14:creationId xmlns:p14="http://schemas.microsoft.com/office/powerpoint/2010/main" val="264456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четвероногие друзья фото\2018-01-16 11.09.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8784976" cy="559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813994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1: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верно считать, что помахивание хвостом говорит о дружелюбном настрое собаки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Иногда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означает обратное.</a:t>
            </a:r>
          </a:p>
        </p:txBody>
      </p:sp>
    </p:spTree>
    <p:extLst>
      <p:ext uri="{BB962C8B-B14F-4D97-AF65-F5344CB8AC3E}">
        <p14:creationId xmlns:p14="http://schemas.microsoft.com/office/powerpoint/2010/main" val="40076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0 11.34.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664" y="227946"/>
            <a:ext cx="5676066" cy="644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548680"/>
            <a:ext cx="56886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Цель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Ознакомить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детей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правилами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безопасного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общения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животными,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собаками.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Воспитывать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доброжелательное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отношение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ним.</a:t>
            </a:r>
          </a:p>
        </p:txBody>
      </p:sp>
    </p:spTree>
    <p:extLst>
      <p:ext uri="{BB962C8B-B14F-4D97-AF65-F5344CB8AC3E}">
        <p14:creationId xmlns:p14="http://schemas.microsoft.com/office/powerpoint/2010/main" val="270479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собаки\2018-02-11 17.13.5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612068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2520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Нельзя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убегать от собаки. Этим вы изображаете из себя убегающую дичь и предлагаете собаке поохотиться.</a:t>
            </a:r>
          </a:p>
        </p:txBody>
      </p:sp>
    </p:spTree>
    <p:extLst>
      <p:ext uri="{BB962C8B-B14F-4D97-AF65-F5344CB8AC3E}">
        <p14:creationId xmlns:p14="http://schemas.microsoft.com/office/powerpoint/2010/main" val="426901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6 08.29.1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640871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3"/>
            <a:ext cx="54726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3: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надо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пристально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смотреть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глаза собаке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улыбаться.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собачьем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значит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скалиться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показывать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своё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превосходство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83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07 14.53.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669674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916832"/>
            <a:ext cx="3312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Правило4: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Никогда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трогайте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обак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время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4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собаки\2018-02-10 13.33.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8640"/>
            <a:ext cx="6052136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916832"/>
            <a:ext cx="23762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Никогда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пытайтесь отобрать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которым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собака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22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04 08.02.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648072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3" y="1700808"/>
            <a:ext cx="56166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подходите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собаке,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сидящей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привязи.</a:t>
            </a:r>
          </a:p>
        </p:txBody>
      </p:sp>
    </p:spTree>
    <p:extLst>
      <p:ext uri="{BB962C8B-B14F-4D97-AF65-F5344CB8AC3E}">
        <p14:creationId xmlns:p14="http://schemas.microsoft.com/office/powerpoint/2010/main" val="6851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\2018-02-16 08.36.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8640"/>
            <a:ext cx="561662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5544616" cy="634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приближайтесь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большим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собакам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служебных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пород: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некоторые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них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выучены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бросаться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людей,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подошедших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определённое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расстояние.</a:t>
            </a:r>
          </a:p>
        </p:txBody>
      </p:sp>
    </p:spTree>
    <p:extLst>
      <p:ext uri="{BB962C8B-B14F-4D97-AF65-F5344CB8AC3E}">
        <p14:creationId xmlns:p14="http://schemas.microsoft.com/office/powerpoint/2010/main" val="45445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четвероногие друзья фото\2018-01-16 11.08.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6538673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96752"/>
            <a:ext cx="21602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Нельзя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показывать собаке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страх.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Собака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почувствовать это и повести себя агрессивно.</a:t>
            </a:r>
          </a:p>
        </p:txBody>
      </p:sp>
    </p:spTree>
    <p:extLst>
      <p:ext uri="{BB962C8B-B14F-4D97-AF65-F5344CB8AC3E}">
        <p14:creationId xmlns:p14="http://schemas.microsoft.com/office/powerpoint/2010/main" val="423322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8-01-20 08.49.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63" y="188640"/>
            <a:ext cx="8712968" cy="522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414158"/>
            <a:ext cx="8115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9: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Всегда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лучше отойти в сторону и пропустить идущего навстречу человека с собакой, особенно если это происходит где – нибудь в узком месте.</a:t>
            </a:r>
          </a:p>
        </p:txBody>
      </p:sp>
    </p:spTree>
    <p:extLst>
      <p:ext uri="{BB962C8B-B14F-4D97-AF65-F5344CB8AC3E}">
        <p14:creationId xmlns:p14="http://schemas.microsoft.com/office/powerpoint/2010/main" val="31877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772816"/>
            <a:ext cx="63367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10: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вам очень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хочется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погладить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чужую собаку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нужно спросить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разрешение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хозяина.</a:t>
            </a:r>
          </a:p>
        </p:txBody>
      </p:sp>
      <p:pic>
        <p:nvPicPr>
          <p:cNvPr id="1026" name="Picture 2" descr="K:\собаки\2018-03-04 08.02.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637220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22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6678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гладить надо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осторожно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ласково,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чтобы собака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подумала, что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 хотите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её ударить.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собаки для презентации\2018-02-03 12.08.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590465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9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4 14.33.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648072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72817"/>
            <a:ext cx="6678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Загадка: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дом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чужого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 пущу,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Без хозяина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грущу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85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Новая папка\2018-03-04 08.01.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610662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836712"/>
            <a:ext cx="77768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Нельзя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уважать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дворняг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их чуть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печальными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глазами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Они из всяких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передряг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Умеют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выбираться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9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четвероногие друзья фото\2016-10-13 15.25.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669674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19" y="2348880"/>
            <a:ext cx="59046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Добыть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кость,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чтоб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поглодать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05627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6033194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ночлег порой вечерний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братья наши меньшие\2016-04-13 18.38.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52" y="188640"/>
            <a:ext cx="880233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63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четвероногие друзья фото\2016-12-03 15.07.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633670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72817"/>
            <a:ext cx="66784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тем,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ними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оздать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собачьей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преданностью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верной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558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четвероногие друзья фото\2016-12-03 15.06.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29" y="205622"/>
            <a:ext cx="659755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836712"/>
            <a:ext cx="58326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Если вас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укусила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собака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срочно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обратитесь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врачу,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есть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вероятность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заразиться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бешенством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7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Новая папка\2018-03-17 08.52.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576064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00808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зря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обака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кусает,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камень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зря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неё бросает.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Но, если кто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собакой дружит,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Тому собака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служит.</a:t>
            </a:r>
          </a:p>
        </p:txBody>
      </p:sp>
    </p:spTree>
    <p:extLst>
      <p:ext uri="{BB962C8B-B14F-4D97-AF65-F5344CB8AC3E}">
        <p14:creationId xmlns:p14="http://schemas.microsoft.com/office/powerpoint/2010/main" val="212312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3-15 08.45.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633670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72817"/>
            <a:ext cx="63367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Если вы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будете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соблюдать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правила,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ничего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вами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случится.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93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DCIM\Camera\2018-03-20 10.32.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66967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941" y="1412776"/>
            <a:ext cx="213380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 если вас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таки укусила собака, срочно обратитесь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врачу,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есть вероятность заразиться бешенством.</a:t>
            </a:r>
          </a:p>
        </p:txBody>
      </p:sp>
    </p:spTree>
    <p:extLst>
      <p:ext uri="{BB962C8B-B14F-4D97-AF65-F5344CB8AC3E}">
        <p14:creationId xmlns:p14="http://schemas.microsoft.com/office/powerpoint/2010/main" val="107204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четвероногие друзья фото\2016-10-07 13.14.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662473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20689"/>
            <a:ext cx="21602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Больных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бездомных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улицах часто вижу 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Помогите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можете,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собакам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друзья!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Покормите, полечите, приласкайте,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 только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бейте 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прогоняйте.</a:t>
            </a:r>
          </a:p>
        </p:txBody>
      </p:sp>
    </p:spTree>
    <p:extLst>
      <p:ext uri="{BB962C8B-B14F-4D97-AF65-F5344CB8AC3E}">
        <p14:creationId xmlns:p14="http://schemas.microsoft.com/office/powerpoint/2010/main" val="18417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7-09-30 09.01.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6143"/>
            <a:ext cx="6408712" cy="635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107504" y="1988840"/>
            <a:ext cx="2376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Помните, что собака имеет право на жизнь, милосердие, нормальные условия существования.</a:t>
            </a:r>
          </a:p>
        </p:txBody>
      </p:sp>
    </p:spTree>
    <p:extLst>
      <p:ext uri="{BB962C8B-B14F-4D97-AF65-F5344CB8AC3E}">
        <p14:creationId xmlns:p14="http://schemas.microsoft.com/office/powerpoint/2010/main" val="123728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8-01-29 13.26.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61662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0152" y="1268760"/>
            <a:ext cx="29523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щенок, я ничей, я бездомный.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один, а вокруг мир огромный.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Мир жестокий и злой, и холодный.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устал, я замёрз, я голодный.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Шерсть свалялась и хлюпает носик.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Одинокий, трясущийся пёсик!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323528" y="4721662"/>
            <a:ext cx="48245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548680"/>
            <a:ext cx="295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Гимн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бездомных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собак.</a:t>
            </a:r>
          </a:p>
        </p:txBody>
      </p:sp>
    </p:spTree>
    <p:extLst>
      <p:ext uri="{BB962C8B-B14F-4D97-AF65-F5344CB8AC3E}">
        <p14:creationId xmlns:p14="http://schemas.microsoft.com/office/powerpoint/2010/main" val="225598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2-25 14.52.06-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742" y="188640"/>
            <a:ext cx="641373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72816"/>
            <a:ext cx="2088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Страшно, когда четвероногий друг бесследно исчезает.</a:t>
            </a:r>
          </a:p>
        </p:txBody>
      </p:sp>
    </p:spTree>
    <p:extLst>
      <p:ext uri="{BB962C8B-B14F-4D97-AF65-F5344CB8AC3E}">
        <p14:creationId xmlns:p14="http://schemas.microsoft.com/office/powerpoint/2010/main" val="10343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asha\Desktop\2018-01-27 08.44.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51643"/>
            <a:ext cx="50405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24644"/>
            <a:ext cx="3096343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Собаки погибают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рук людей,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бездушия и жестокости,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тяжкой бездомной жизни,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колёсами транспорта.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погибают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различных заболеваний.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ведь собаки,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и люди,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тоже чувствуют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боль, радуются, переживают 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хотят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счастливо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36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баки для презентации\2018-02-10 13.32.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7179"/>
            <a:ext cx="6264696" cy="632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556793"/>
            <a:ext cx="56526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у каждого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должна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ыть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собака,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 у каждой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собаки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должен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дом.</a:t>
            </a:r>
          </a:p>
        </p:txBody>
      </p:sp>
    </p:spTree>
    <p:extLst>
      <p:ext uri="{BB962C8B-B14F-4D97-AF65-F5344CB8AC3E}">
        <p14:creationId xmlns:p14="http://schemas.microsoft.com/office/powerpoint/2010/main" val="47587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asha\Desktop\338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79805"/>
            <a:ext cx="432021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481399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813994"/>
            <a:ext cx="705624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836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5445224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сожалению, в последнее время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появилось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много бродячих собак.</a:t>
            </a:r>
          </a:p>
        </p:txBody>
      </p:sp>
      <p:pic>
        <p:nvPicPr>
          <p:cNvPr id="5" name="Picture 2" descr="G:\собаки для презентации\2018-02-22 08.47.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91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собаки\2017-09-30 09.01.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648072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80728"/>
            <a:ext cx="22322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Бродячие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(бездомные)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обаки – собаки,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находящиеся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улице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сопровождения хозяина,</a:t>
            </a:r>
          </a:p>
        </p:txBody>
      </p:sp>
    </p:spTree>
    <p:extLst>
      <p:ext uri="{BB962C8B-B14F-4D97-AF65-F5344CB8AC3E}">
        <p14:creationId xmlns:p14="http://schemas.microsoft.com/office/powerpoint/2010/main" val="206295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четвероногие друзья фото\2016-11-29 08.15.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0"/>
            <a:ext cx="712879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772817"/>
            <a:ext cx="15121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Бродячие – это те, которые родились на улице и никогда не знали хозяина.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4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88640"/>
            <a:ext cx="676875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5" y="5783490"/>
            <a:ext cx="777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Бездомные – это те, которые, по воле случая, оказались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улице или были выброшены из дому 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хозяевами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564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sha\Desktop\2018-02-25 14.52.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8640"/>
            <a:ext cx="576064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412776"/>
            <a:ext cx="59046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Даже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омашняя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собака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укусить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хозяина,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 будет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плохо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обращаться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19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855</Words>
  <Application>Microsoft Office PowerPoint</Application>
  <PresentationFormat>Экран (4:3)</PresentationFormat>
  <Paragraphs>300</Paragraphs>
  <Slides>43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natasha</dc:creator>
  <cp:lastModifiedBy>natasha</cp:lastModifiedBy>
  <cp:revision>77</cp:revision>
  <dcterms:created xsi:type="dcterms:W3CDTF">2018-03-28T18:35:15Z</dcterms:created>
  <dcterms:modified xsi:type="dcterms:W3CDTF">2018-04-03T23:18:23Z</dcterms:modified>
</cp:coreProperties>
</file>