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sldIdLst>
    <p:sldId id="258" r:id="rId9"/>
    <p:sldId id="270" r:id="rId10"/>
    <p:sldId id="271" r:id="rId11"/>
    <p:sldId id="259" r:id="rId12"/>
    <p:sldId id="260" r:id="rId13"/>
    <p:sldId id="261" r:id="rId14"/>
    <p:sldId id="263" r:id="rId15"/>
    <p:sldId id="272" r:id="rId16"/>
    <p:sldId id="265" r:id="rId17"/>
    <p:sldId id="266" r:id="rId18"/>
    <p:sldId id="267" r:id="rId19"/>
    <p:sldId id="268" r:id="rId20"/>
    <p:sldId id="269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F5229-4B6E-43C7-813A-07CDDE5414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92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24FD5-5E04-4A77-AAAE-3CF5F81897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00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0446-46A8-404B-9A07-23DD671125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944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F5229-4B6E-43C7-813A-07CDDE5414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691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03ECC-19B4-4C85-A323-2A5ACFF38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9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F6F3D-03D6-4F27-8447-493E12BC5C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902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28920-D61A-4546-9F9B-54FDC807236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80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9A5A4-392F-44F4-AEF8-F3A27D7386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716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6FB1E-E15E-488D-89A5-CF525582C2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255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1C01-2AA4-429A-AB7C-B55DEC5B2B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2E94-040C-413A-947F-2E930F6C60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6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03ECC-19B4-4C85-A323-2A5ACFF38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80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EB143-69BF-4925-BCEA-FF9E603DC7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002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24FD5-5E04-4A77-AAAE-3CF5F81897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362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0446-46A8-404B-9A07-23DD671125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09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F5229-4B6E-43C7-813A-07CDDE5414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85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03ECC-19B4-4C85-A323-2A5ACFF38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569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F6F3D-03D6-4F27-8447-493E12BC5C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118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28920-D61A-4546-9F9B-54FDC807236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8943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9A5A4-392F-44F4-AEF8-F3A27D7386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8793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6FB1E-E15E-488D-89A5-CF525582C2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28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1C01-2AA4-429A-AB7C-B55DEC5B2B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3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F6F3D-03D6-4F27-8447-493E12BC5C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4378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2E94-040C-413A-947F-2E930F6C60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8908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EB143-69BF-4925-BCEA-FF9E603DC7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7017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24FD5-5E04-4A77-AAAE-3CF5F81897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516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0446-46A8-404B-9A07-23DD671125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6262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F5229-4B6E-43C7-813A-07CDDE5414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613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03ECC-19B4-4C85-A323-2A5ACFF38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290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F6F3D-03D6-4F27-8447-493E12BC5C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4519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28920-D61A-4546-9F9B-54FDC807236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2468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9A5A4-392F-44F4-AEF8-F3A27D7386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651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6FB1E-E15E-488D-89A5-CF525582C2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66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28920-D61A-4546-9F9B-54FDC807236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6869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1C01-2AA4-429A-AB7C-B55DEC5B2B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31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2E94-040C-413A-947F-2E930F6C60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4201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EB143-69BF-4925-BCEA-FF9E603DC7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982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24FD5-5E04-4A77-AAAE-3CF5F81897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4391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0446-46A8-404B-9A07-23DD671125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999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F5229-4B6E-43C7-813A-07CDDE5414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5802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03ECC-19B4-4C85-A323-2A5ACFF38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1461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F6F3D-03D6-4F27-8447-493E12BC5C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796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28920-D61A-4546-9F9B-54FDC807236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18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9A5A4-392F-44F4-AEF8-F3A27D7386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258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9A5A4-392F-44F4-AEF8-F3A27D7386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3748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6FB1E-E15E-488D-89A5-CF525582C2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960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1C01-2AA4-429A-AB7C-B55DEC5B2B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198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2E94-040C-413A-947F-2E930F6C60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785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EB143-69BF-4925-BCEA-FF9E603DC7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40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24FD5-5E04-4A77-AAAE-3CF5F81897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1070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0446-46A8-404B-9A07-23DD671125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521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F5229-4B6E-43C7-813A-07CDDE5414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5210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03ECC-19B4-4C85-A323-2A5ACFF38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9837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F6F3D-03D6-4F27-8447-493E12BC5C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65562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28920-D61A-4546-9F9B-54FDC807236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53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6FB1E-E15E-488D-89A5-CF525582C2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20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9A5A4-392F-44F4-AEF8-F3A27D7386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0405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6FB1E-E15E-488D-89A5-CF525582C2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788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1C01-2AA4-429A-AB7C-B55DEC5B2B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1748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2E94-040C-413A-947F-2E930F6C60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3121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EB143-69BF-4925-BCEA-FF9E603DC7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33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24FD5-5E04-4A77-AAAE-3CF5F81897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10845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0446-46A8-404B-9A07-23DD671125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81477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F5229-4B6E-43C7-813A-07CDDE5414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8769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03ECC-19B4-4C85-A323-2A5ACFF38B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54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F6F3D-03D6-4F27-8447-493E12BC5C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504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1C01-2AA4-429A-AB7C-B55DEC5B2B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11016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28920-D61A-4546-9F9B-54FDC807236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84905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9A5A4-392F-44F4-AEF8-F3A27D73864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6282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6FB1E-E15E-488D-89A5-CF525582C2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91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1C01-2AA4-429A-AB7C-B55DEC5B2B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32613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2E94-040C-413A-947F-2E930F6C60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07833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EB143-69BF-4925-BCEA-FF9E603DC7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885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24FD5-5E04-4A77-AAAE-3CF5F81897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21124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0446-46A8-404B-9A07-23DD671125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27752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0B2A4-D36F-49AA-A5EB-A39DC4F62D2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3180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E256E-4214-44F7-AE13-817988E4946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6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52E94-040C-413A-947F-2E930F6C60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8370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5AF35-E357-4139-BA1F-2C1825EFC86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050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08AF9-D23B-42FC-A29C-26028AD296E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645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2D0C4-79AD-46D5-936B-FA1CF713630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809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B9041-67E3-4AE5-B323-5E69F65DEC2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3389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D3005-32E5-4163-AA02-90F7DCFAB0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56961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D8956-4EBF-4636-9ACC-E9D9315B6F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8958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5E358-0671-4F2B-9A68-1EC4B7FADA7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48924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CE156-E8E9-4254-9C21-69130F600DE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6544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B64F-EB6F-42B0-8C13-F006067C6A2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31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EB143-69BF-4925-BCEA-FF9E603DC7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4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4E3F01-DC08-44C7-B812-20A3BDE8178D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2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4E3F01-DC08-44C7-B812-20A3BDE8178D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0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4E3F01-DC08-44C7-B812-20A3BDE8178D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88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4E3F01-DC08-44C7-B812-20A3BDE8178D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075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4E3F01-DC08-44C7-B812-20A3BDE8178D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19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4E3F01-DC08-44C7-B812-20A3BDE8178D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75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4E3F01-DC08-44C7-B812-20A3BDE8178D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84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0ACF799-8A75-4C01-B178-3DD3698B3521}" type="slidenum">
              <a:rPr lang="ru-RU" smtClean="0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27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12777"/>
            <a:ext cx="7702624" cy="2187674"/>
          </a:xfrm>
        </p:spPr>
        <p:txBody>
          <a:bodyPr/>
          <a:lstStyle/>
          <a:p>
            <a:r>
              <a:rPr lang="ru-RU" sz="4000" b="1" dirty="0" smtClean="0"/>
              <a:t>Правила безопасности для учащихся на уроке и перемене </a:t>
            </a:r>
            <a:br>
              <a:rPr lang="ru-RU" sz="4000" b="1" dirty="0" smtClean="0"/>
            </a:br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4478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65175"/>
            <a:ext cx="8230369" cy="5472137"/>
          </a:xfrm>
        </p:spPr>
        <p:txBody>
          <a:bodyPr/>
          <a:lstStyle/>
          <a:p>
            <a:r>
              <a:rPr lang="ru-RU"/>
              <a:t>Недопустимо курить в помещениях школы, бросать зажженные спички в мусорные баки, засорять канализацию посторонними предметами, оставлять открытыми водопроводные краны. </a:t>
            </a:r>
          </a:p>
        </p:txBody>
      </p:sp>
      <p:pic>
        <p:nvPicPr>
          <p:cNvPr id="13317" name="Picture 5" descr="not_so_sweet_kids_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910" y="3573016"/>
            <a:ext cx="3760186" cy="266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9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29600" cy="4525963"/>
          </a:xfrm>
        </p:spPr>
        <p:txBody>
          <a:bodyPr/>
          <a:lstStyle/>
          <a:p>
            <a:r>
              <a:rPr lang="ru-RU" sz="2800"/>
              <a:t>Находясь в школьной столовой, необходимо проявлять аккуратность, не оставлять продуктов питания на столах, не сорить на пол. Во время еды следует вести себя спокойно, не размахивать столовыми приборами, не кричать и не толкаться. Перед приемом пищи обязательно вымойте руки с мылом. Нельзя находиться в столовой в верхней одежде и головном уборе. </a:t>
            </a:r>
          </a:p>
        </p:txBody>
      </p:sp>
      <p:pic>
        <p:nvPicPr>
          <p:cNvPr id="14341" name="Picture 5" descr="269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437063"/>
            <a:ext cx="2665412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63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765175"/>
            <a:ext cx="8229600" cy="4525963"/>
          </a:xfrm>
        </p:spPr>
        <p:txBody>
          <a:bodyPr/>
          <a:lstStyle/>
          <a:p>
            <a:r>
              <a:rPr lang="ru-RU"/>
              <a:t>В школе не допускается применение психического и физического насилия в отношении учащихся, все споры должны разрешаться только мирным путем.</a:t>
            </a:r>
          </a:p>
        </p:txBody>
      </p:sp>
      <p:pic>
        <p:nvPicPr>
          <p:cNvPr id="9225" name="Picture 9" descr="3592083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573463"/>
            <a:ext cx="3429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0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В случае любых происшествий и травм необходимо немедленно сообщить об этом ближайшему учителю, классному руководителю, завучу, директору школы. Медицинский кабинет находится на 1 этаже. 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247" name="Picture 7" descr="old_doc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23072"/>
            <a:ext cx="1069975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aptechki-meditsinsk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27" y="4077072"/>
            <a:ext cx="330571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7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895350" y="3167063"/>
            <a:ext cx="7353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соблюдайте меры безопасности!</a:t>
            </a:r>
          </a:p>
        </p:txBody>
      </p:sp>
    </p:spTree>
    <p:extLst>
      <p:ext uri="{BB962C8B-B14F-4D97-AF65-F5344CB8AC3E}">
        <p14:creationId xmlns:p14="http://schemas.microsoft.com/office/powerpoint/2010/main" val="65680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Общие правила поведения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Обучающийся приходит в школу за 15-20 минут до начала занятий.</a:t>
            </a:r>
          </a:p>
          <a:p>
            <a:r>
              <a:rPr lang="ru-RU" sz="2400" dirty="0" smtClean="0"/>
              <a:t>Обучающийся присутствует на занятиях аккуратно, в школьной форме, причесанным, в сменной обуви.</a:t>
            </a:r>
          </a:p>
          <a:p>
            <a:r>
              <a:rPr lang="ru-RU" sz="2400" dirty="0" smtClean="0"/>
              <a:t>Нельзя опаздывать на занятия. Приходить в класс после звонка, покидать и пропускать занятия без уважительной причины.</a:t>
            </a:r>
          </a:p>
          <a:p>
            <a:r>
              <a:rPr lang="ru-RU" sz="2400" dirty="0" smtClean="0"/>
              <a:t>Строго запрещается самовольно покидать территорию школы в учебное время.</a:t>
            </a:r>
          </a:p>
          <a:p>
            <a:r>
              <a:rPr lang="ru-RU" sz="2400" dirty="0" smtClean="0"/>
              <a:t>Обучающиеся школы проявляют уважение ко всем старшим, заботятся о младших.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4737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Правила поведения на уроках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Обучающиеся приветствуют любого взрослого вставанием и садятся по разрешению учителя.</a:t>
            </a:r>
          </a:p>
          <a:p>
            <a:r>
              <a:rPr lang="ru-RU" sz="2800" dirty="0" smtClean="0"/>
              <a:t>Во время урока обучающиеся  должны внимательно слушать учителя, выполнять его требования.</a:t>
            </a:r>
          </a:p>
          <a:p>
            <a:r>
              <a:rPr lang="ru-RU" sz="2800" dirty="0" smtClean="0"/>
              <a:t>Во время урока нельзя шуметь, отвлекаться  самому и отвлекать других разговорами, играми, пользоваться сотовыми телефонами.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5965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350"/>
            <a:ext cx="8230369" cy="2736602"/>
          </a:xfrm>
        </p:spPr>
        <p:txBody>
          <a:bodyPr/>
          <a:lstStyle/>
          <a:p>
            <a:pPr algn="l"/>
            <a:r>
              <a:rPr lang="ru-RU" sz="2800" u="sng" dirty="0" smtClean="0"/>
              <a:t>Правила для учащихся</a:t>
            </a:r>
            <a:br>
              <a:rPr lang="ru-RU" sz="2800" u="sng" dirty="0" smtClean="0"/>
            </a:br>
            <a:r>
              <a:rPr lang="ru-RU" sz="2800" dirty="0" smtClean="0"/>
              <a:t>Учащийся должен соблюдать дисциплину как на уроках, так и на переменах.</a:t>
            </a:r>
            <a:br>
              <a:rPr lang="ru-RU" sz="2800" dirty="0" smtClean="0"/>
            </a:br>
            <a:r>
              <a:rPr lang="ru-RU" sz="2800" dirty="0" smtClean="0"/>
              <a:t>Во время перемен нельзя бегать, толкаться, создавать </a:t>
            </a:r>
            <a:r>
              <a:rPr lang="ru-RU" sz="2800" dirty="0" err="1" smtClean="0"/>
              <a:t>травмоопасные</a:t>
            </a:r>
            <a:r>
              <a:rPr lang="ru-RU" sz="2800" dirty="0" smtClean="0"/>
              <a:t> ситуации.</a:t>
            </a:r>
            <a:br>
              <a:rPr lang="ru-RU" sz="2800" dirty="0" smtClean="0"/>
            </a:br>
            <a:endParaRPr lang="ru-RU" sz="2800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3888432" cy="2884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84984"/>
            <a:ext cx="316835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350"/>
            <a:ext cx="8302377" cy="2880618"/>
          </a:xfrm>
        </p:spPr>
        <p:txBody>
          <a:bodyPr/>
          <a:lstStyle/>
          <a:p>
            <a:pPr algn="l"/>
            <a:r>
              <a:rPr lang="ru-RU" sz="2400" u="sng" dirty="0" smtClean="0"/>
              <a:t>Учащиеся должны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2400" dirty="0" smtClean="0"/>
              <a:t> - </a:t>
            </a:r>
            <a:r>
              <a:rPr lang="ru-RU" sz="2400" dirty="0" smtClean="0"/>
              <a:t>в</a:t>
            </a:r>
            <a:r>
              <a:rPr lang="ru-RU" sz="2400" dirty="0" smtClean="0"/>
              <a:t>ыполнять </a:t>
            </a:r>
            <a:r>
              <a:rPr lang="ru-RU" sz="2400" dirty="0" smtClean="0"/>
              <a:t>требования дежурных </a:t>
            </a:r>
            <a:r>
              <a:rPr lang="ru-RU" sz="2400" dirty="0" smtClean="0"/>
              <a:t>учителей;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- быть </a:t>
            </a:r>
            <a:r>
              <a:rPr lang="ru-RU" sz="2400" dirty="0" smtClean="0"/>
              <a:t>вежливым и предупредительным с другими учащимися и учителями, уважительно относится к своим </a:t>
            </a:r>
            <a:r>
              <a:rPr lang="ru-RU" sz="2400" dirty="0" smtClean="0"/>
              <a:t>товарищам;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н</a:t>
            </a:r>
            <a:r>
              <a:rPr lang="ru-RU" sz="2400" dirty="0" smtClean="0"/>
              <a:t>е </a:t>
            </a:r>
            <a:r>
              <a:rPr lang="ru-RU" sz="2400" dirty="0" smtClean="0"/>
              <a:t>допускать в помещении школы брань и выражения, унижающие  достоинство человека.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3356992"/>
            <a:ext cx="4028256" cy="2769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3356992"/>
            <a:ext cx="4114800" cy="2769171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Олеся\Desktop\4970_15239481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56" y="3429000"/>
            <a:ext cx="3951057" cy="277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еся\Desktop\5ab529a5ebdeee2caf2312423d91adb3_xl1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1"/>
            <a:ext cx="4032447" cy="26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91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350"/>
            <a:ext cx="8230369" cy="3024634"/>
          </a:xfrm>
        </p:spPr>
        <p:txBody>
          <a:bodyPr/>
          <a:lstStyle/>
          <a:p>
            <a:pPr algn="l"/>
            <a:r>
              <a:rPr lang="ru-RU" sz="2400" dirty="0" smtClean="0"/>
              <a:t>Быть предельно внимательным на лестницах: не бегать по ним, не прыгать через ступеньки, не кататься на перилах, не  перегибаться через них. Останавливать нарушителей правил безопасности.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3573016"/>
            <a:ext cx="4038600" cy="2869779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3096344" cy="297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Олеся\Desktop\_23-21478487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63805"/>
            <a:ext cx="3816424" cy="278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34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04813"/>
            <a:ext cx="8229600" cy="4525962"/>
          </a:xfrm>
        </p:spPr>
        <p:txBody>
          <a:bodyPr/>
          <a:lstStyle/>
          <a:p>
            <a:r>
              <a:rPr lang="ru-RU" dirty="0"/>
              <a:t>В </a:t>
            </a:r>
            <a:r>
              <a:rPr lang="ru-RU" dirty="0" smtClean="0"/>
              <a:t>школе, так же </a:t>
            </a:r>
            <a:r>
              <a:rPr lang="ru-RU" dirty="0"/>
              <a:t>имеются учебные кабинеты повышенной степени опасности:  кабинет обслуживающего труда, </a:t>
            </a:r>
            <a:r>
              <a:rPr lang="ru-RU" dirty="0" smtClean="0"/>
              <a:t>информатики, </a:t>
            </a:r>
            <a:r>
              <a:rPr lang="ru-RU" dirty="0"/>
              <a:t>спортивный зал. Во время занятий в этих кабинетах необходимо строго соблюдать инструкции по охране труда и требования учителя. </a:t>
            </a:r>
          </a:p>
        </p:txBody>
      </p:sp>
      <p:pic>
        <p:nvPicPr>
          <p:cNvPr id="5131" name="Picture 11" descr="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560888"/>
            <a:ext cx="2232025" cy="167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1977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581525"/>
            <a:ext cx="2160587" cy="161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Олеся\Desktop\IMG_20170919_091037-0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581525"/>
            <a:ext cx="2742062" cy="161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3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350"/>
            <a:ext cx="8302377" cy="1800498"/>
          </a:xfrm>
        </p:spPr>
        <p:txBody>
          <a:bodyPr/>
          <a:lstStyle/>
          <a:p>
            <a:pPr algn="l"/>
            <a:r>
              <a:rPr lang="ru-RU" sz="2800" dirty="0" smtClean="0"/>
              <a:t>По окончании уроков </a:t>
            </a:r>
            <a:r>
              <a:rPr lang="ru-RU" sz="2800" dirty="0" smtClean="0"/>
              <a:t> учащиеся должны выходить </a:t>
            </a:r>
            <a:r>
              <a:rPr lang="ru-RU" sz="2800" dirty="0" smtClean="0"/>
              <a:t>с целью проветривания класса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6039121" cy="392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69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Во избежание травмоопасных ситуаций нельзя: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625695"/>
            <a:ext cx="8229600" cy="4525963"/>
          </a:xfrm>
        </p:spPr>
        <p:txBody>
          <a:bodyPr/>
          <a:lstStyle/>
          <a:p>
            <a:r>
              <a:rPr lang="ru-RU" dirty="0">
                <a:latin typeface="Arial" charset="0"/>
              </a:rPr>
              <a:t>Открывать окна в классе и коридорах</a:t>
            </a:r>
          </a:p>
          <a:p>
            <a:r>
              <a:rPr lang="ru-RU" dirty="0">
                <a:latin typeface="Arial" charset="0"/>
              </a:rPr>
              <a:t>Подходить к открытым </a:t>
            </a:r>
            <a:r>
              <a:rPr lang="ru-RU" dirty="0" smtClean="0">
                <a:latin typeface="Arial" charset="0"/>
              </a:rPr>
              <a:t>окнам</a:t>
            </a:r>
          </a:p>
          <a:p>
            <a:r>
              <a:rPr lang="ru-RU" dirty="0" smtClean="0">
                <a:latin typeface="Arial" charset="0"/>
              </a:rPr>
              <a:t>Оставлять в коридорах разлитую на полу воду</a:t>
            </a:r>
            <a:endParaRPr lang="ru-RU" dirty="0">
              <a:latin typeface="Arial" charset="0"/>
            </a:endParaRPr>
          </a:p>
        </p:txBody>
      </p:sp>
      <p:pic>
        <p:nvPicPr>
          <p:cNvPr id="16389" name="Picture 5" descr="5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08" y="4221088"/>
            <a:ext cx="2554164" cy="204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449" y="4221088"/>
            <a:ext cx="2849805" cy="1887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20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Open Sans"/>
        <a:ea typeface="Open Sans"/>
        <a:cs typeface="Open Sans"/>
      </a:majorFont>
      <a:minorFont>
        <a:latin typeface="Open Sans"/>
        <a:ea typeface="Open Sans"/>
        <a:cs typeface="Open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Open Sans"/>
        <a:ea typeface="Open Sans"/>
        <a:cs typeface="Open Sans"/>
      </a:majorFont>
      <a:minorFont>
        <a:latin typeface="Open Sans"/>
        <a:ea typeface="Open Sans"/>
        <a:cs typeface="Open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Open Sans"/>
        <a:ea typeface="Open Sans"/>
        <a:cs typeface="Open Sans"/>
      </a:majorFont>
      <a:minorFont>
        <a:latin typeface="Open Sans"/>
        <a:ea typeface="Open Sans"/>
        <a:cs typeface="Open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Open Sans"/>
        <a:ea typeface="Open Sans"/>
        <a:cs typeface="Open Sans"/>
      </a:majorFont>
      <a:minorFont>
        <a:latin typeface="Open Sans"/>
        <a:ea typeface="Open Sans"/>
        <a:cs typeface="Open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Open Sans"/>
        <a:ea typeface="Open Sans"/>
        <a:cs typeface="Open Sans"/>
      </a:majorFont>
      <a:minorFont>
        <a:latin typeface="Open Sans"/>
        <a:ea typeface="Open Sans"/>
        <a:cs typeface="Open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Open Sans"/>
        <a:ea typeface="Open Sans"/>
        <a:cs typeface="Open Sans"/>
      </a:majorFont>
      <a:minorFont>
        <a:latin typeface="Open Sans"/>
        <a:ea typeface="Open Sans"/>
        <a:cs typeface="Open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Open Sans"/>
        <a:ea typeface="Open Sans"/>
        <a:cs typeface="Open Sans"/>
      </a:majorFont>
      <a:minorFont>
        <a:latin typeface="Open Sans"/>
        <a:ea typeface="Open Sans"/>
        <a:cs typeface="Open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Open Sans"/>
        <a:ea typeface="Open Sans"/>
        <a:cs typeface="Open Sans"/>
      </a:majorFont>
      <a:minorFont>
        <a:latin typeface="Open Sans"/>
        <a:ea typeface="Open Sans"/>
        <a:cs typeface="Open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346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Правила безопасности для учащихся на уроке и перемене   </vt:lpstr>
      <vt:lpstr>Общие правила поведения</vt:lpstr>
      <vt:lpstr>Правила поведения на уроках</vt:lpstr>
      <vt:lpstr>Правила для учащихся Учащийся должен соблюдать дисциплину как на уроках, так и на переменах. Во время перемен нельзя бегать, толкаться, создавать травмоопасные ситуации. </vt:lpstr>
      <vt:lpstr>Учащиеся должны:  - выполнять требования дежурных учителей;  - быть вежливым и предупредительным с другими учащимися и учителями, уважительно относится к своим товарищам; - не допускать в помещении школы брань и выражения, унижающие  достоинство человека.</vt:lpstr>
      <vt:lpstr>Быть предельно внимательным на лестницах: не бегать по ним, не прыгать через ступеньки, не кататься на перилах, не  перегибаться через них. Останавливать нарушителей правил безопасности.</vt:lpstr>
      <vt:lpstr>Презентация PowerPoint</vt:lpstr>
      <vt:lpstr>По окончании уроков  учащиеся должны выходить с целью проветривания класса</vt:lpstr>
      <vt:lpstr>Во избежание травмоопасных ситуаций нельзя: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безопасности для учащихся на уроке и перемене</dc:title>
  <dc:creator>А</dc:creator>
  <cp:lastModifiedBy>Олеся</cp:lastModifiedBy>
  <cp:revision>11</cp:revision>
  <dcterms:created xsi:type="dcterms:W3CDTF">2020-04-21T07:16:02Z</dcterms:created>
  <dcterms:modified xsi:type="dcterms:W3CDTF">2020-04-21T15:18:25Z</dcterms:modified>
</cp:coreProperties>
</file>