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9" r:id="rId4"/>
    <p:sldId id="26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266429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b="1" dirty="0">
                <a:solidFill>
                  <a:srgbClr val="FFFF00"/>
                </a:solidFill>
              </a:rPr>
              <a:t>«Нападение в школе. Действия»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429000"/>
            <a:ext cx="7704856" cy="27363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Внеклассное мероприятие для 5-9 классов.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Составитель: Шатровская Е. И. , учитель ОБЖ, первая квалификационная категория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МБОУ СОШ с. Успеновка</a:t>
            </a:r>
          </a:p>
        </p:txBody>
      </p:sp>
    </p:spTree>
    <p:extLst>
      <p:ext uri="{BB962C8B-B14F-4D97-AF65-F5344CB8AC3E}">
        <p14:creationId xmlns:p14="http://schemas.microsoft.com/office/powerpoint/2010/main" val="2858728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Правило </a:t>
            </a:r>
            <a:r>
              <a:rPr lang="ru-RU" sz="3200" b="1" dirty="0" smtClean="0">
                <a:solidFill>
                  <a:srgbClr val="FFFF00"/>
                </a:solidFill>
              </a:rPr>
              <a:t>7.  </a:t>
            </a:r>
            <a:r>
              <a:rPr lang="ru-RU" sz="3200" b="1" dirty="0">
                <a:solidFill>
                  <a:srgbClr val="FFFF00"/>
                </a:solidFill>
              </a:rPr>
              <a:t>Дыши через одежду.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 smtClean="0"/>
              <a:t>*Нападающий </a:t>
            </a:r>
            <a:r>
              <a:rPr lang="ru-RU" sz="2800" dirty="0"/>
              <a:t>может устроить поджог, облив класс бензином.  Если пламя бушует за дверью, а ты оказался в помещении, расположенном на высоком этаже, не разбивай резко стекло – приток воздуха может «втянуть» огонь в комнату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r>
              <a:rPr lang="ru-RU" sz="2800" dirty="0" smtClean="0"/>
              <a:t> *Если </a:t>
            </a:r>
            <a:r>
              <a:rPr lang="ru-RU" sz="2800" dirty="0"/>
              <a:t>огонь  за дверью – постарайся заткнуть щели, чтобы дым не просочился в комнату. По возможности старайтесь дышать неглубоко и через одежду. Подойдет любая кофта, платок, подол </a:t>
            </a:r>
            <a:r>
              <a:rPr lang="ru-RU" sz="2800" dirty="0" smtClean="0"/>
              <a:t>юбки.</a:t>
            </a:r>
          </a:p>
          <a:p>
            <a:pPr marL="0" indent="0">
              <a:buNone/>
            </a:pPr>
            <a:r>
              <a:rPr lang="ru-RU" sz="2800" dirty="0" smtClean="0"/>
              <a:t> *Если есть возможность </a:t>
            </a:r>
            <a:r>
              <a:rPr lang="ru-RU" sz="2800" dirty="0"/>
              <a:t>выбраться из задымленного помещения, двигайся на четвереньках или ползком – внизу дыма меньше.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11448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Правило </a:t>
            </a:r>
            <a:r>
              <a:rPr lang="ru-RU" sz="3200" b="1" dirty="0" smtClean="0">
                <a:solidFill>
                  <a:srgbClr val="FFFF00"/>
                </a:solidFill>
              </a:rPr>
              <a:t>8. </a:t>
            </a:r>
            <a:r>
              <a:rPr lang="ru-RU" sz="3200" b="1" dirty="0">
                <a:solidFill>
                  <a:srgbClr val="FFFF00"/>
                </a:solidFill>
              </a:rPr>
              <a:t>Слушайтесь полицейских.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4000" dirty="0"/>
              <a:t>Эти люди в форме пришли чтобы тебе помочь. Не нужно бежать к ним со всех ног, просто слушайте их инструкции и пытайтесь в точности им следовать. Поверьте, они знают что делают.</a:t>
            </a:r>
          </a:p>
        </p:txBody>
      </p:sp>
    </p:spTree>
    <p:extLst>
      <p:ext uri="{BB962C8B-B14F-4D97-AF65-F5344CB8AC3E}">
        <p14:creationId xmlns:p14="http://schemas.microsoft.com/office/powerpoint/2010/main" val="293810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Общие правила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280919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010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И еще одно очень важное правило.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Если твой одноклассник или даже друг в социальных сетях, на своей страничке или в личных сообщениях пишет, что хочет поубивать учителей, родителей или одноклассника, взорвать школу — скажи об этом взрослым.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Если </a:t>
            </a:r>
            <a:r>
              <a:rPr lang="ru-RU" dirty="0"/>
              <a:t>ты узнал — не важно как: случайно, прочитал в чате, увидел в социальных сетях, в разговоре — что кто-то делает взрывчатку или у кого-то появилось оружие — пиши в полицию. </a:t>
            </a:r>
          </a:p>
        </p:txBody>
      </p:sp>
    </p:spTree>
    <p:extLst>
      <p:ext uri="{BB962C8B-B14F-4D97-AF65-F5344CB8AC3E}">
        <p14:creationId xmlns:p14="http://schemas.microsoft.com/office/powerpoint/2010/main" val="229178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Памятка для обучающихся в случае атаки на школу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560014"/>
              </p:ext>
            </p:extLst>
          </p:nvPr>
        </p:nvGraphicFramePr>
        <p:xfrm>
          <a:off x="539552" y="2348880"/>
          <a:ext cx="8405425" cy="3770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05425"/>
              </a:tblGrid>
              <a:tr h="47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Убегай, если это возможно.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Не трать время на разговоры.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Сними неудобную обувь и брось вещи.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Если убежать не получается – прячься.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Забаррикадируйте дверь.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Дыши через одежду.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Не геройствуй!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Слушайтесь полицейских.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132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FFFF00"/>
                </a:solidFill>
              </a:rPr>
              <a:t>Тема:«Нападение</a:t>
            </a:r>
            <a:r>
              <a:rPr lang="ru-RU" b="1" dirty="0">
                <a:solidFill>
                  <a:srgbClr val="FFFF00"/>
                </a:solidFill>
              </a:rPr>
              <a:t> в школе. Действия</a:t>
            </a:r>
            <a:r>
              <a:rPr lang="ru-RU" b="1" dirty="0" smtClean="0">
                <a:solidFill>
                  <a:srgbClr val="FFFF00"/>
                </a:solidFill>
              </a:rPr>
              <a:t>»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</a:rPr>
              <a:t>Цель:</a:t>
            </a:r>
            <a:r>
              <a:rPr lang="ru-RU" sz="2400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разъяснение  основных правил безопасности при ЧС.</a:t>
            </a:r>
          </a:p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</a:rPr>
              <a:t>Задачи: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</a:rPr>
              <a:t>- сформировать у обучающихся представление о терроризме;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</a:rPr>
              <a:t>-познакомить с   правилами  поведения при теракте;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</a:rPr>
              <a:t>- акцентировать внимание детей на необходимость соблюдения правил поведения при нападении в учебном поведении;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</a:rPr>
              <a:t>- способствовать воспитанию в детях толерантного  отношения друг к другу, формированию умения жить в мире с другими людьми.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724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Правило 1. Убегай</a:t>
            </a:r>
            <a:r>
              <a:rPr lang="ru-RU" sz="2800" b="1" dirty="0">
                <a:solidFill>
                  <a:srgbClr val="FFFF00"/>
                </a:solidFill>
              </a:rPr>
              <a:t>, если это возможно.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4000" dirty="0"/>
              <a:t>Не нужно вступать в конфликт с вооруженным преступником и пытаться его обезвредить. Ваша задача – спасти свою жизнь поэтому, если ты слышишь выстрелы или крики в другой части школы, беги к выходу.</a:t>
            </a:r>
          </a:p>
        </p:txBody>
      </p:sp>
    </p:spTree>
    <p:extLst>
      <p:ext uri="{BB962C8B-B14F-4D97-AF65-F5344CB8AC3E}">
        <p14:creationId xmlns:p14="http://schemas.microsoft.com/office/powerpoint/2010/main" val="174492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254516" cy="474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377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Правило </a:t>
            </a:r>
            <a:r>
              <a:rPr lang="ru-RU" sz="3600" b="1" dirty="0" smtClean="0">
                <a:solidFill>
                  <a:srgbClr val="FFFF00"/>
                </a:solidFill>
              </a:rPr>
              <a:t>2. </a:t>
            </a:r>
            <a:r>
              <a:rPr lang="ru-RU" sz="3600" b="1" dirty="0">
                <a:solidFill>
                  <a:srgbClr val="FFFF00"/>
                </a:solidFill>
              </a:rPr>
              <a:t>Не трать время на разговоры.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*При </a:t>
            </a:r>
            <a:r>
              <a:rPr lang="ru-RU" sz="4000" dirty="0"/>
              <a:t>нападении ты все равно не успеешь обсудить варианты спасения со своими </a:t>
            </a:r>
            <a:r>
              <a:rPr lang="ru-RU" sz="4000" dirty="0" smtClean="0"/>
              <a:t>друзьями.</a:t>
            </a:r>
          </a:p>
          <a:p>
            <a:pPr marL="0" indent="0">
              <a:buNone/>
            </a:pPr>
            <a:r>
              <a:rPr lang="ru-RU" sz="4000" dirty="0"/>
              <a:t>*</a:t>
            </a:r>
            <a:r>
              <a:rPr lang="ru-RU" sz="4000" dirty="0" smtClean="0"/>
              <a:t>Потом </a:t>
            </a:r>
            <a:r>
              <a:rPr lang="ru-RU" sz="4000" dirty="0"/>
              <a:t>вы успеете поговорить, а сейчас спасайтесь.</a:t>
            </a:r>
          </a:p>
        </p:txBody>
      </p:sp>
    </p:spTree>
    <p:extLst>
      <p:ext uri="{BB962C8B-B14F-4D97-AF65-F5344CB8AC3E}">
        <p14:creationId xmlns:p14="http://schemas.microsoft.com/office/powerpoint/2010/main" val="3480214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/>
              <a:t> </a:t>
            </a:r>
            <a:r>
              <a:rPr lang="ru-RU" sz="3200" b="1" dirty="0">
                <a:solidFill>
                  <a:srgbClr val="FFFF00"/>
                </a:solidFill>
              </a:rPr>
              <a:t>Правило </a:t>
            </a:r>
            <a:r>
              <a:rPr lang="ru-RU" sz="3200" b="1" dirty="0" smtClean="0">
                <a:solidFill>
                  <a:srgbClr val="FFFF00"/>
                </a:solidFill>
              </a:rPr>
              <a:t>3. </a:t>
            </a:r>
            <a:r>
              <a:rPr lang="ru-RU" sz="3200" b="1" dirty="0">
                <a:solidFill>
                  <a:srgbClr val="FFFF00"/>
                </a:solidFill>
              </a:rPr>
              <a:t>Сними неудобную обувь и брось вещи.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*</a:t>
            </a:r>
            <a:r>
              <a:rPr lang="ru-RU" sz="4000" dirty="0" smtClean="0"/>
              <a:t>Туфли </a:t>
            </a:r>
            <a:r>
              <a:rPr lang="ru-RU" sz="4000" dirty="0"/>
              <a:t>на каблуках или тяжелый портфель замедляют вас и мешают вашему спасению.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*Скиньте </a:t>
            </a:r>
            <a:r>
              <a:rPr lang="ru-RU" sz="4000" dirty="0"/>
              <a:t>неудобную обувь, бросьте вещи – сейчас вам нужно действовать быстро.</a:t>
            </a:r>
          </a:p>
        </p:txBody>
      </p:sp>
    </p:spTree>
    <p:extLst>
      <p:ext uri="{BB962C8B-B14F-4D97-AF65-F5344CB8AC3E}">
        <p14:creationId xmlns:p14="http://schemas.microsoft.com/office/powerpoint/2010/main" val="1396495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Правило </a:t>
            </a:r>
            <a:r>
              <a:rPr lang="ru-RU" sz="3200" b="1" dirty="0" smtClean="0">
                <a:solidFill>
                  <a:srgbClr val="FFFF00"/>
                </a:solidFill>
              </a:rPr>
              <a:t>4. </a:t>
            </a:r>
            <a:r>
              <a:rPr lang="ru-RU" sz="3200" b="1" dirty="0">
                <a:solidFill>
                  <a:srgbClr val="FFFF00"/>
                </a:solidFill>
              </a:rPr>
              <a:t>Если убежать не получается – прячься.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   </a:t>
            </a:r>
            <a:r>
              <a:rPr lang="ru-RU" dirty="0" smtClean="0"/>
              <a:t>*</a:t>
            </a:r>
            <a:r>
              <a:rPr lang="ru-RU" sz="4000" dirty="0" smtClean="0"/>
              <a:t>Большинство </a:t>
            </a:r>
            <a:r>
              <a:rPr lang="ru-RU" sz="4000" dirty="0"/>
              <a:t>нападающих обезвреживают в первые 10-15 минут.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/>
              <a:t>*</a:t>
            </a:r>
            <a:r>
              <a:rPr lang="ru-RU" sz="4000" dirty="0" smtClean="0"/>
              <a:t>Ваша </a:t>
            </a:r>
            <a:r>
              <a:rPr lang="ru-RU" sz="4000" dirty="0"/>
              <a:t>задача – не попасться на глаза преступнику в течении этого времени.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*Если </a:t>
            </a:r>
            <a:r>
              <a:rPr lang="ru-RU" sz="4000" dirty="0"/>
              <a:t>вы можете закрыться в классе – сделайте это.</a:t>
            </a:r>
          </a:p>
        </p:txBody>
      </p:sp>
    </p:spTree>
    <p:extLst>
      <p:ext uri="{BB962C8B-B14F-4D97-AF65-F5344CB8AC3E}">
        <p14:creationId xmlns:p14="http://schemas.microsoft.com/office/powerpoint/2010/main" val="2547296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Правило </a:t>
            </a:r>
            <a:r>
              <a:rPr lang="ru-RU" sz="3200" b="1" dirty="0" smtClean="0">
                <a:solidFill>
                  <a:srgbClr val="FFFF00"/>
                </a:solidFill>
              </a:rPr>
              <a:t>5. </a:t>
            </a:r>
            <a:r>
              <a:rPr lang="ru-RU" sz="3200" b="1" dirty="0">
                <a:solidFill>
                  <a:srgbClr val="FFFF00"/>
                </a:solidFill>
              </a:rPr>
              <a:t>Забаррикадируйте дверь.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*</a:t>
            </a:r>
            <a:r>
              <a:rPr lang="ru-RU" sz="4000" dirty="0" smtClean="0"/>
              <a:t>У </a:t>
            </a:r>
            <a:r>
              <a:rPr lang="ru-RU" sz="4000" dirty="0"/>
              <a:t>вас наверняка нет ключей от класса, но вы можете помешать преступнику войти завалив дверь.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*Для </a:t>
            </a:r>
            <a:r>
              <a:rPr lang="ru-RU" sz="4000" dirty="0"/>
              <a:t>этого можно придвинуть ко входу парты, стулья, шкафы.</a:t>
            </a:r>
          </a:p>
        </p:txBody>
      </p:sp>
    </p:spTree>
    <p:extLst>
      <p:ext uri="{BB962C8B-B14F-4D97-AF65-F5344CB8AC3E}">
        <p14:creationId xmlns:p14="http://schemas.microsoft.com/office/powerpoint/2010/main" val="2435073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Правило </a:t>
            </a:r>
            <a:r>
              <a:rPr lang="ru-RU" sz="3200" b="1" dirty="0" smtClean="0">
                <a:solidFill>
                  <a:srgbClr val="FFFF00"/>
                </a:solidFill>
              </a:rPr>
              <a:t>6. </a:t>
            </a:r>
            <a:r>
              <a:rPr lang="ru-RU" sz="3200" b="1" dirty="0">
                <a:solidFill>
                  <a:srgbClr val="FFFF00"/>
                </a:solidFill>
              </a:rPr>
              <a:t>Не геройствуйте!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3600" dirty="0" smtClean="0"/>
              <a:t>*Ни </a:t>
            </a:r>
            <a:r>
              <a:rPr lang="ru-RU" sz="3600" dirty="0"/>
              <a:t>в коем случае не пытайся обезвредить преступника самостоятельно.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*Не </a:t>
            </a:r>
            <a:r>
              <a:rPr lang="ru-RU" sz="3600" dirty="0"/>
              <a:t>пытайтесь с ним поговорить даже если это ваш лучший друг.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/>
              <a:t>*</a:t>
            </a:r>
            <a:r>
              <a:rPr lang="ru-RU" sz="3600" dirty="0" smtClean="0"/>
              <a:t>Сейчас </a:t>
            </a:r>
            <a:r>
              <a:rPr lang="ru-RU" sz="3600" dirty="0"/>
              <a:t>это не друг, а преступник – вам нужно держаться от него подальше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431500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629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«Нападение в школе. Действия»</vt:lpstr>
      <vt:lpstr>Тема:«Нападение в школе. Действия»</vt:lpstr>
      <vt:lpstr>Правило 1. Убегай, если это возможно.</vt:lpstr>
      <vt:lpstr>Презентация PowerPoint</vt:lpstr>
      <vt:lpstr>Правило 2. Не трать время на разговоры.</vt:lpstr>
      <vt:lpstr> Правило 3. Сними неудобную обувь и брось вещи.</vt:lpstr>
      <vt:lpstr>Правило 4. Если убежать не получается – прячься.</vt:lpstr>
      <vt:lpstr>Правило 5. Забаррикадируйте дверь.</vt:lpstr>
      <vt:lpstr>Правило 6. Не геройствуйте!</vt:lpstr>
      <vt:lpstr>Правило 7.  Дыши через одежду.</vt:lpstr>
      <vt:lpstr>Правило 8. Слушайтесь полицейских.</vt:lpstr>
      <vt:lpstr>Общие правила</vt:lpstr>
      <vt:lpstr>И еще одно очень важное правило. </vt:lpstr>
      <vt:lpstr>Памятка для обучающихся в случае атаки на школу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«Нападение в школе. Действия»</dc:title>
  <dc:creator>Екатерина Ивановна</dc:creator>
  <cp:lastModifiedBy>Екатерина Ивановна</cp:lastModifiedBy>
  <cp:revision>7</cp:revision>
  <dcterms:created xsi:type="dcterms:W3CDTF">2022-01-12T01:38:14Z</dcterms:created>
  <dcterms:modified xsi:type="dcterms:W3CDTF">2022-01-12T03:08:34Z</dcterms:modified>
</cp:coreProperties>
</file>