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62" r:id="rId1"/>
  </p:sldMasterIdLst>
  <p:notesMasterIdLst>
    <p:notesMasterId r:id="rId35"/>
  </p:notesMasterIdLst>
  <p:sldIdLst>
    <p:sldId id="256" r:id="rId2"/>
    <p:sldId id="257" r:id="rId3"/>
    <p:sldId id="259" r:id="rId4"/>
    <p:sldId id="270" r:id="rId5"/>
    <p:sldId id="271" r:id="rId6"/>
    <p:sldId id="260" r:id="rId7"/>
    <p:sldId id="272" r:id="rId8"/>
    <p:sldId id="273" r:id="rId9"/>
    <p:sldId id="261" r:id="rId10"/>
    <p:sldId id="274" r:id="rId11"/>
    <p:sldId id="275" r:id="rId12"/>
    <p:sldId id="262" r:id="rId13"/>
    <p:sldId id="276" r:id="rId14"/>
    <p:sldId id="277" r:id="rId15"/>
    <p:sldId id="263" r:id="rId16"/>
    <p:sldId id="278" r:id="rId17"/>
    <p:sldId id="279" r:id="rId18"/>
    <p:sldId id="264" r:id="rId19"/>
    <p:sldId id="280" r:id="rId20"/>
    <p:sldId id="281" r:id="rId21"/>
    <p:sldId id="265" r:id="rId22"/>
    <p:sldId id="282" r:id="rId23"/>
    <p:sldId id="283" r:id="rId24"/>
    <p:sldId id="268" r:id="rId25"/>
    <p:sldId id="284" r:id="rId26"/>
    <p:sldId id="285" r:id="rId27"/>
    <p:sldId id="269" r:id="rId28"/>
    <p:sldId id="286" r:id="rId29"/>
    <p:sldId id="287" r:id="rId30"/>
    <p:sldId id="266" r:id="rId31"/>
    <p:sldId id="288" r:id="rId32"/>
    <p:sldId id="267" r:id="rId33"/>
    <p:sldId id="289" r:id="rId34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Arial Black" panose="020B0A04020102020204" pitchFamily="34" charset="0"/>
      <p:bold r:id="rId40"/>
    </p:embeddedFont>
    <p:embeddedFont>
      <p:font typeface="Bahnschrift SemiBold Condensed" panose="020B0502040204020203" pitchFamily="34" charset="0"/>
      <p:bold r:id="rId41"/>
    </p:embeddedFont>
    <p:embeddedFont>
      <p:font typeface="Wingdings 2" panose="05020102010507070707" pitchFamily="18" charset="2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68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74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692983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879711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42989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2434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698974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07957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091797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398799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308319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830766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86874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515482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96330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181516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529312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403417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560979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91392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17170" y="2811780"/>
            <a:ext cx="8520600" cy="468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322825"/>
                </a:solidFill>
                <a:latin typeface="Bahnschrift SemiBold Condensed" panose="020B0502040204020203" pitchFamily="34" charset="0"/>
              </a:rPr>
              <a:t>ИНТЕРАКТИВНАЯ ВИКТОРИНА</a:t>
            </a:r>
            <a:endParaRPr sz="3200" dirty="0">
              <a:solidFill>
                <a:srgbClr val="322825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354330" y="4263390"/>
            <a:ext cx="168021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СТАРТ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2301240" y="4263390"/>
            <a:ext cx="168021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ПРАВИЛА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1966 года, в ознаменование 25-й годовщины разгрома немецких войск под Москвой</a:t>
            </a:r>
          </a:p>
        </p:txBody>
      </p:sp>
    </p:spTree>
    <p:extLst>
      <p:ext uri="{BB962C8B-B14F-4D97-AF65-F5344CB8AC3E}">
        <p14:creationId xmlns:p14="http://schemas.microsoft.com/office/powerpoint/2010/main" val="24297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декабря 1966 года, в ознаменование 25-й годовщины разгрома немецких войск под Москвой</a:t>
            </a:r>
          </a:p>
          <a:p>
            <a:pPr marL="27675" indent="0" algn="ctr">
              <a:buNone/>
            </a:pPr>
            <a:endParaRPr lang="ru-RU" sz="2800" dirty="0"/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56" y="1885950"/>
            <a:ext cx="7765322" cy="7278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мемориал реальное захоронение? похоронен ли кто-либо в могиле?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6056" y="376000"/>
            <a:ext cx="102944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177540" y="3943350"/>
            <a:ext cx="5757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331970" y="3943351"/>
            <a:ext cx="82296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Останки Неизвестного солдата, павшего в битве под Москвой в 1941 и похороненного в братской могиле на 41м км Ленинградского шоссе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75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Останки Неизвестного солдата, павшего в битве под Москвой в 1941 и похороненного в братской могиле на 41м км Ленинградского шоссе</a:t>
            </a:r>
          </a:p>
          <a:p>
            <a:pPr algn="ctr"/>
            <a:endParaRPr lang="ru-RU" dirty="0"/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28" y="1668780"/>
            <a:ext cx="7765322" cy="72783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день памяти Неизвестного солдата?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6056" y="376000"/>
            <a:ext cx="102944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725930" y="4137660"/>
            <a:ext cx="237917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3 декабря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474970" y="4137660"/>
            <a:ext cx="2281086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9 мая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011680"/>
            <a:ext cx="7765322" cy="2331720"/>
          </a:xfrm>
        </p:spPr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1965960"/>
            <a:ext cx="7765322" cy="2377440"/>
          </a:xfrm>
        </p:spPr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3 декабря</a:t>
            </a:r>
          </a:p>
          <a:p>
            <a:pPr algn="ctr"/>
            <a:endParaRPr lang="ru-RU" sz="4400" dirty="0"/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28" y="2148840"/>
            <a:ext cx="7765322" cy="727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/>
              <a:t>каком году был впервые отмечен день памяти Неизвестного солдата?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6056" y="376000"/>
            <a:ext cx="102944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383030" y="3874770"/>
            <a:ext cx="203454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431199" y="3874770"/>
            <a:ext cx="203454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Правила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вопрос отводится 1 минута времени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команде должен быть капитан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команды отвечает на вопросы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команда не может ответить на вопрос, 2 балла начисляется команде соперников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 ответ команда получает 1 балл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Команда, которая набрала больше баллов –победила!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28" y="1931670"/>
            <a:ext cx="7765322" cy="72783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по какой год шла Великая Отечественная Война?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6056" y="376000"/>
            <a:ext cx="102944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57250" y="3691958"/>
            <a:ext cx="262924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1941-1944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641534" y="3691958"/>
            <a:ext cx="262924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1939-1941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г. - 1945 г.</a:t>
            </a:r>
          </a:p>
          <a:p>
            <a:pPr marL="27675" indent="0" algn="ctr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г. - 1945 г.</a:t>
            </a:r>
          </a:p>
          <a:p>
            <a:pPr marL="27675" indent="0" algn="ctr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28" y="2011680"/>
            <a:ext cx="7765322" cy="72783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произошло вторжение Германии в СССР? 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6056" y="376000"/>
            <a:ext cx="102944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50028" y="4194810"/>
            <a:ext cx="249609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600700" y="4224769"/>
            <a:ext cx="276987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1939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10119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685346" y="1299337"/>
            <a:ext cx="776532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675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</a:t>
            </a:r>
          </a:p>
        </p:txBody>
      </p:sp>
    </p:spTree>
    <p:extLst>
      <p:ext uri="{BB962C8B-B14F-4D97-AF65-F5344CB8AC3E}">
        <p14:creationId xmlns:p14="http://schemas.microsoft.com/office/powerpoint/2010/main" val="34335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346" y="2783395"/>
            <a:ext cx="776532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</a:t>
            </a:r>
          </a:p>
        </p:txBody>
      </p:sp>
    </p:spTree>
    <p:extLst>
      <p:ext uri="{BB962C8B-B14F-4D97-AF65-F5344CB8AC3E}">
        <p14:creationId xmlns:p14="http://schemas.microsoft.com/office/powerpoint/2010/main" val="30055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81" y="1739587"/>
            <a:ext cx="7765322" cy="7278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совершил Александр Матросов?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5255" y="376000"/>
            <a:ext cx="103105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85346" y="4035631"/>
            <a:ext cx="3726634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Закрыл своим телом амбразуру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852035" y="4035631"/>
            <a:ext cx="3650068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горящую машину прямо на колонну врага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</a:t>
            </a:r>
            <a:r>
              <a:rPr lang="ru-RU" dirty="0" smtClean="0"/>
              <a:t> </a:t>
            </a:r>
            <a:r>
              <a:rPr lang="ru-RU" dirty="0"/>
              <a:t>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1965960"/>
            <a:ext cx="7765322" cy="2377440"/>
          </a:xfrm>
        </p:spPr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Закрыл своим телом амбразуру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690" y="2467425"/>
            <a:ext cx="372663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Закрыл своим телом амбразуру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0" y="132540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Где </a:t>
            </a:r>
            <a:r>
              <a:rPr lang="ru-RU" dirty="0">
                <a:latin typeface="Arial Black" panose="020B0A04020102020204" pitchFamily="34" charset="0"/>
              </a:rPr>
              <a:t>находится Мемориал Могила Неизвестного солдата?</a:t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5255" y="376000"/>
            <a:ext cx="103105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4880608" y="3806190"/>
            <a:ext cx="2971801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сад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579190" y="3822918"/>
            <a:ext cx="2971801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Александровский сад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28" y="2034540"/>
            <a:ext cx="7765322" cy="72783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крупное танковое сражение в истории, имевшее место во время Великой Отечественной Войны?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5255" y="376000"/>
            <a:ext cx="103105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245870" y="4183380"/>
            <a:ext cx="1763624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200650" y="4229546"/>
            <a:ext cx="260840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Смоленское сражение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ВЕРНЫЙ </a:t>
            </a:r>
            <a:r>
              <a:rPr lang="ru-RU" dirty="0"/>
              <a:t>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историографии считается самым крупным танковым сражением в истории. В нём участвовали около 2 млн человек, 6 тысяч танков, 4 тысячи самолётов; сражение проложило «путь к великим советским наступательным действиям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1944-1945 годов.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7109460" y="4572000"/>
            <a:ext cx="192413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историографии считается самым крупным танковым сражением в истории. В нём участвовали около 2 млн человек, 6 тысяч танков, 4 тысячи самолётов; сражение проложило «путь к великим советским наступательным действиям 1944-1945 годов.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75" indent="0" algn="ctr">
              <a:buNone/>
            </a:pPr>
            <a:endParaRPr lang="ru-RU" sz="2400" dirty="0"/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7109460" y="4572000"/>
            <a:ext cx="192413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336" y="1725930"/>
            <a:ext cx="7765322" cy="7278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игру!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405" y="473168"/>
            <a:ext cx="121320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архитектурный ансамбль, расположенный у Кремлёвской стены в Александровском саду.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0680" y="4572000"/>
            <a:ext cx="3615778" cy="4686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indent="0" algn="ctr">
              <a:buFont typeface="Wingdings 2" charset="2"/>
              <a:buNone/>
            </a:pP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архитектурный ансамбль, расположенный у Кремлёвской стены в Александровском саду.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28" y="1017270"/>
            <a:ext cx="7765322" cy="7278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высечены на мемориале?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5255" y="376000"/>
            <a:ext cx="103105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40862" y="2331720"/>
            <a:ext cx="6383654" cy="100583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675" indent="0" algn="ctr">
              <a:buNone/>
            </a:pPr>
            <a:r>
              <a:rPr lang="ru-RU" dirty="0" smtClean="0">
                <a:hlinkClick r:id="rId3" action="ppaction://hlinksldjump"/>
              </a:rPr>
              <a:t/>
            </a:r>
            <a:br>
              <a:rPr lang="ru-RU" dirty="0" smtClean="0">
                <a:hlinkClick r:id="rId3" action="ppaction://hlinksldjump"/>
              </a:rPr>
            </a:br>
            <a:r>
              <a:rPr lang="ru-RU" sz="2000" dirty="0" smtClean="0">
                <a:hlinkClick r:id="rId3" action="ppaction://hlinksldjump"/>
              </a:rPr>
              <a:t>«</a:t>
            </a:r>
            <a:r>
              <a:rPr lang="ru-RU" sz="2000" dirty="0">
                <a:hlinkClick r:id="rId3" action="ppaction://hlinksldjump"/>
              </a:rPr>
              <a:t>Имя твоё неизвестно, подвиг твой бессмертен</a:t>
            </a:r>
            <a:r>
              <a:rPr lang="ru-RU" sz="2000" dirty="0" smtClean="0">
                <a:hlinkClick r:id="rId3" action="ppaction://hlinksldjump"/>
              </a:rPr>
              <a:t>»</a:t>
            </a:r>
          </a:p>
          <a:p>
            <a:pPr marL="27675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6" name="Объект 4">
            <a:hlinkClick r:id="rId4" action="ppaction://hlinksldjump"/>
          </p:cNvPr>
          <p:cNvSpPr txBox="1">
            <a:spLocks/>
          </p:cNvSpPr>
          <p:nvPr/>
        </p:nvSpPr>
        <p:spPr>
          <a:xfrm>
            <a:off x="1440862" y="3592830"/>
            <a:ext cx="6383654" cy="10058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dk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indent="0" algn="ctr">
              <a:buFont typeface="Wingdings 2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«Никто не забыт, ничто не забыто»</a:t>
            </a:r>
          </a:p>
          <a:p>
            <a:pPr marL="27675" indent="0" algn="ctr">
              <a:buFont typeface="Wingdings 2" charset="2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5346" y="1543050"/>
            <a:ext cx="7765322" cy="24688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мемориала ниша, в середине которой, в бронзовой пятиконечной звезде горит Вечный огонь славы. Рядом с огнем знаменитая надпись «Имя твоё неизвестно, подвиг твой бессмертен», автор Сергей Михалков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5440680" y="4572000"/>
            <a:ext cx="3615778" cy="4686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ВОПРОСУ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5346" y="1543050"/>
            <a:ext cx="7765322" cy="24688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мемориала ниша, в середине которой, в бронзовой пятиконечной звезде горит Вечный огонь славы. Рядом с огнем знаменитая надпись «Имя твоё неизвестно, подвиг твой бессмертен», автор Сергей Михалков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336" y="1291590"/>
            <a:ext cx="7765322" cy="7278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появился мемориал?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56056" y="376000"/>
            <a:ext cx="102944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223010" y="3794760"/>
            <a:ext cx="224028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890260" y="3794760"/>
            <a:ext cx="224028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240</TotalTime>
  <Words>449</Words>
  <Application>Microsoft Office PowerPoint</Application>
  <PresentationFormat>Экран (16:9)</PresentationFormat>
  <Paragraphs>111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Trebuchet MS</vt:lpstr>
      <vt:lpstr>Arial</vt:lpstr>
      <vt:lpstr>Calisto MT</vt:lpstr>
      <vt:lpstr>Arial Black</vt:lpstr>
      <vt:lpstr>Bahnschrift SemiBold Condensed</vt:lpstr>
      <vt:lpstr>Wingdings 2</vt:lpstr>
      <vt:lpstr>Times New Roman</vt:lpstr>
      <vt:lpstr>Грифель</vt:lpstr>
      <vt:lpstr>ИНТЕРАКТИВНАЯ ВИКТОРИНА</vt:lpstr>
      <vt:lpstr>Правила</vt:lpstr>
      <vt:lpstr>Где находится Мемориал Могила Неизвестного солдата? </vt:lpstr>
      <vt:lpstr>ВЕРНЫЙ ОТВЕТ</vt:lpstr>
      <vt:lpstr>НЕВЕРНЫЙ ОТВЕТ</vt:lpstr>
      <vt:lpstr>Какие слова высечены на мемориале?</vt:lpstr>
      <vt:lpstr>ВЕРНЫЙ ОТВЕТ</vt:lpstr>
      <vt:lpstr>НЕВЕРНЫЙ ОТВЕТ</vt:lpstr>
      <vt:lpstr> Когда появился мемориал?</vt:lpstr>
      <vt:lpstr>ВЕРНЫЙ ОТВЕТ</vt:lpstr>
      <vt:lpstr>НЕВЕРНЫЙ ОТВЕТ</vt:lpstr>
      <vt:lpstr>Имеет ли мемориал реальное захоронение? похоронен ли кто-либо в могиле?</vt:lpstr>
      <vt:lpstr>ВЕРНЫЙ ОТВЕТ</vt:lpstr>
      <vt:lpstr>НЕВЕРНЫЙ ОТВЕТ</vt:lpstr>
      <vt:lpstr>Когда отмечают день памяти Неизвестного солдата?</vt:lpstr>
      <vt:lpstr>ВЕРНЫЙ ОТВЕТ</vt:lpstr>
      <vt:lpstr>НЕВЕРНЫЙ ОТВЕТ</vt:lpstr>
      <vt:lpstr>В каком году был впервые отмечен день памяти Неизвестного солдата? </vt:lpstr>
      <vt:lpstr>ВЕРНЫЙ ОТВЕТ</vt:lpstr>
      <vt:lpstr>НЕВЕРНЫЙ ОТВЕТ</vt:lpstr>
      <vt:lpstr>С какого по какой год шла Великая Отечественная Война? </vt:lpstr>
      <vt:lpstr>ВЕРНЫЙ ОТВЕТ</vt:lpstr>
      <vt:lpstr>НЕВЕРНЫЙ ОТВЕТ</vt:lpstr>
      <vt:lpstr>Какого числа произошло вторжение Германии в СССР? </vt:lpstr>
      <vt:lpstr>ВЕРНЫЙ ОТВЕТ</vt:lpstr>
      <vt:lpstr>НЕВЕРНЫЙ ОТВЕТ</vt:lpstr>
      <vt:lpstr>Какой подвиг совершил Александр Матросов?</vt:lpstr>
      <vt:lpstr>ВЕРНЫЙ ОТВЕТ</vt:lpstr>
      <vt:lpstr>НЕВЕРНЫЙ ОТВЕТ</vt:lpstr>
      <vt:lpstr>Назовите самое крупное танковое сражение в истории, имевшее место во время Великой Отечественной Войны?</vt:lpstr>
      <vt:lpstr>ВЕРНЫЙ ОТВЕТ</vt:lpstr>
      <vt:lpstr>НЕВЕРНЫЙ ОТВЕТ</vt:lpstr>
      <vt:lpstr>Благодарим за игру!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 ВИКТОРИНА</dc:title>
  <cp:lastModifiedBy>Лада</cp:lastModifiedBy>
  <cp:revision>26</cp:revision>
  <dcterms:modified xsi:type="dcterms:W3CDTF">2021-12-01T10:22:18Z</dcterms:modified>
</cp:coreProperties>
</file>