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4162" r:id="rId1"/>
  </p:sldMasterIdLst>
  <p:notesMasterIdLst>
    <p:notesMasterId r:id="rId35"/>
  </p:notesMasterIdLst>
  <p:sldIdLst>
    <p:sldId id="256" r:id="rId2"/>
    <p:sldId id="257" r:id="rId3"/>
    <p:sldId id="259" r:id="rId4"/>
    <p:sldId id="270" r:id="rId5"/>
    <p:sldId id="271" r:id="rId6"/>
    <p:sldId id="260" r:id="rId7"/>
    <p:sldId id="272" r:id="rId8"/>
    <p:sldId id="273" r:id="rId9"/>
    <p:sldId id="261" r:id="rId10"/>
    <p:sldId id="274" r:id="rId11"/>
    <p:sldId id="275" r:id="rId12"/>
    <p:sldId id="262" r:id="rId13"/>
    <p:sldId id="276" r:id="rId14"/>
    <p:sldId id="277" r:id="rId15"/>
    <p:sldId id="263" r:id="rId16"/>
    <p:sldId id="278" r:id="rId17"/>
    <p:sldId id="279" r:id="rId18"/>
    <p:sldId id="264" r:id="rId19"/>
    <p:sldId id="280" r:id="rId20"/>
    <p:sldId id="281" r:id="rId21"/>
    <p:sldId id="265" r:id="rId22"/>
    <p:sldId id="282" r:id="rId23"/>
    <p:sldId id="283" r:id="rId24"/>
    <p:sldId id="268" r:id="rId25"/>
    <p:sldId id="284" r:id="rId26"/>
    <p:sldId id="285" r:id="rId27"/>
    <p:sldId id="269" r:id="rId28"/>
    <p:sldId id="286" r:id="rId29"/>
    <p:sldId id="287" r:id="rId30"/>
    <p:sldId id="266" r:id="rId31"/>
    <p:sldId id="288" r:id="rId32"/>
    <p:sldId id="267" r:id="rId33"/>
    <p:sldId id="289" r:id="rId34"/>
  </p:sldIdLst>
  <p:sldSz cx="9144000" cy="5143500" type="screen16x9"/>
  <p:notesSz cx="6858000" cy="9144000"/>
  <p:embeddedFontLst>
    <p:embeddedFont>
      <p:font typeface="Trebuchet MS" panose="020B0603020202020204" pitchFamily="34" charset="0"/>
      <p:regular r:id="rId36"/>
      <p:bold r:id="rId37"/>
      <p:italic r:id="rId38"/>
      <p:boldItalic r:id="rId39"/>
    </p:embeddedFont>
    <p:embeddedFont>
      <p:font typeface="Arial Black" panose="020B0A04020102020204" pitchFamily="34" charset="0"/>
      <p:bold r:id="rId40"/>
    </p:embeddedFont>
    <p:embeddedFont>
      <p:font typeface="Bahnschrift SemiBold Condensed" panose="020B0502040204020203" pitchFamily="34" charset="0"/>
      <p:bold r:id="rId41"/>
    </p:embeddedFont>
    <p:embeddedFont>
      <p:font typeface="Wingdings 2" panose="05020102010507070707" pitchFamily="18" charset="2"/>
      <p:regular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28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21" autoAdjust="0"/>
    <p:restoredTop sz="94660"/>
  </p:normalViewPr>
  <p:slideViewPr>
    <p:cSldViewPr snapToGrid="0">
      <p:cViewPr varScale="1">
        <p:scale>
          <a:sx n="84" d="100"/>
          <a:sy n="84" d="100"/>
        </p:scale>
        <p:origin x="90" y="22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626839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4741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020" y="1327155"/>
            <a:ext cx="7080026" cy="1371601"/>
          </a:xfrm>
        </p:spPr>
        <p:txBody>
          <a:bodyPr anchor="b">
            <a:normAutofit/>
          </a:bodyPr>
          <a:lstStyle>
            <a:lvl1pPr algn="ctr">
              <a:defRPr sz="405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020" y="2698755"/>
            <a:ext cx="7080026" cy="787400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386929833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13" y="410855"/>
            <a:ext cx="7606349" cy="286260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4" y="3423941"/>
            <a:ext cx="7766495" cy="407604"/>
          </a:xfrm>
        </p:spPr>
        <p:txBody>
          <a:bodyPr anchor="b">
            <a:normAutofit/>
          </a:bodyPr>
          <a:lstStyle>
            <a:lvl1pPr algn="ctr">
              <a:defRPr sz="21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77012" y="521257"/>
            <a:ext cx="7384010" cy="2644253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500"/>
            </a:lvl1pPr>
            <a:lvl2pPr marL="342900" indent="0">
              <a:buNone/>
              <a:defRPr sz="1500"/>
            </a:lvl2pPr>
            <a:lvl3pPr marL="685800" indent="0">
              <a:buNone/>
              <a:defRPr sz="15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3831546"/>
            <a:ext cx="7765322" cy="511854"/>
          </a:xfrm>
        </p:spPr>
        <p:txBody>
          <a:bodyPr anchor="t"/>
          <a:lstStyle>
            <a:lvl1pPr marL="0" indent="0" algn="ctr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68797119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56328"/>
            <a:ext cx="7765322" cy="2650758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3221385"/>
            <a:ext cx="7765322" cy="1126370"/>
          </a:xfrm>
        </p:spPr>
        <p:txBody>
          <a:bodyPr anchor="ctr"/>
          <a:lstStyle>
            <a:lvl1pPr marL="0" indent="0" algn="ctr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24298970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457200"/>
            <a:ext cx="6977064" cy="2244678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2707524"/>
            <a:ext cx="6564224" cy="399562"/>
          </a:xfrm>
        </p:spPr>
        <p:txBody>
          <a:bodyPr anchor="t">
            <a:normAutofit/>
          </a:bodyPr>
          <a:lstStyle>
            <a:lvl1pPr marL="0" indent="0" algn="r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3228265"/>
            <a:ext cx="7765322" cy="111712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  <p:sp>
        <p:nvSpPr>
          <p:cNvPr id="11" name="TextBox 10"/>
          <p:cNvSpPr txBox="1"/>
          <p:nvPr/>
        </p:nvSpPr>
        <p:spPr>
          <a:xfrm>
            <a:off x="742950" y="66359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78537" y="219619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324342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1595207"/>
            <a:ext cx="7765322" cy="188387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9" y="3487917"/>
            <a:ext cx="7764149" cy="855483"/>
          </a:xfrm>
        </p:spPr>
        <p:txBody>
          <a:bodyPr anchor="t"/>
          <a:lstStyle>
            <a:lvl1pPr marL="0" indent="0" algn="ctr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386989741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6" y="457200"/>
            <a:ext cx="7765322" cy="7278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1414462"/>
            <a:ext cx="2475738" cy="43219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1928812"/>
            <a:ext cx="2475738" cy="2414588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5033" y="1414462"/>
            <a:ext cx="2475738" cy="43219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76" y="1928812"/>
            <a:ext cx="2475738" cy="2414588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4929" y="1414462"/>
            <a:ext cx="2475738" cy="432197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4929" y="1928812"/>
            <a:ext cx="2475738" cy="2414588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90795785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72" y="1363661"/>
            <a:ext cx="2504979" cy="1385888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850" y="1363661"/>
            <a:ext cx="2504979" cy="1385888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038" y="1363661"/>
            <a:ext cx="2504979" cy="1385888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457200"/>
            <a:ext cx="7765322" cy="7278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6" y="2928079"/>
            <a:ext cx="2475738" cy="432197"/>
          </a:xfrm>
        </p:spPr>
        <p:txBody>
          <a:bodyPr anchor="b">
            <a:noAutofit/>
          </a:bodyPr>
          <a:lstStyle>
            <a:lvl1pPr marL="0" indent="0" algn="ctr">
              <a:buNone/>
              <a:defRPr sz="15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63577" y="1454188"/>
            <a:ext cx="2319276" cy="1202216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6" y="3360276"/>
            <a:ext cx="2475738" cy="983125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91" y="2928079"/>
            <a:ext cx="2475738" cy="432197"/>
          </a:xfrm>
        </p:spPr>
        <p:txBody>
          <a:bodyPr anchor="b">
            <a:noAutofit/>
          </a:bodyPr>
          <a:lstStyle>
            <a:lvl1pPr marL="0" indent="0" algn="ctr">
              <a:buNone/>
              <a:defRPr sz="15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09307" y="1454321"/>
            <a:ext cx="2319276" cy="1206123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76" y="3360276"/>
            <a:ext cx="2475738" cy="983125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5023" y="2928079"/>
            <a:ext cx="2475738" cy="432197"/>
          </a:xfrm>
        </p:spPr>
        <p:txBody>
          <a:bodyPr anchor="b">
            <a:noAutofit/>
          </a:bodyPr>
          <a:lstStyle>
            <a:lvl1pPr marL="0" indent="0" algn="ctr">
              <a:buNone/>
              <a:defRPr sz="15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56774" y="1450824"/>
            <a:ext cx="2319276" cy="1205471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4929" y="3360274"/>
            <a:ext cx="2475738" cy="983126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420917974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539879905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7302" y="457200"/>
            <a:ext cx="1713365" cy="38862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7" y="457200"/>
            <a:ext cx="5937654" cy="3886201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393083190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78307667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1320801"/>
            <a:ext cx="7192913" cy="1371610"/>
          </a:xfrm>
        </p:spPr>
        <p:txBody>
          <a:bodyPr anchor="b"/>
          <a:lstStyle>
            <a:lvl1pPr algn="ctr">
              <a:defRPr sz="3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2692409"/>
            <a:ext cx="7192913" cy="1130291"/>
          </a:xfrm>
        </p:spPr>
        <p:txBody>
          <a:bodyPr anchor="t"/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4868748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7" y="1299337"/>
            <a:ext cx="3795373" cy="304406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169" y="1299337"/>
            <a:ext cx="3798499" cy="304406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15154821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6" y="1300880"/>
            <a:ext cx="3816804" cy="3111577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864" y="1300880"/>
            <a:ext cx="3816804" cy="31115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404" y="1376441"/>
            <a:ext cx="3657258" cy="408663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404" y="1785103"/>
            <a:ext cx="3657258" cy="2558297"/>
          </a:xfrm>
        </p:spPr>
        <p:txBody>
          <a:bodyPr anchor="t"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376441"/>
            <a:ext cx="3671498" cy="408662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1785103"/>
            <a:ext cx="3671498" cy="2558297"/>
          </a:xfrm>
        </p:spPr>
        <p:txBody>
          <a:bodyPr anchor="t"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0963300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411815160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325293123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457200"/>
            <a:ext cx="2780167" cy="1366439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5" y="457200"/>
            <a:ext cx="4808943" cy="38862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1823639"/>
            <a:ext cx="2780167" cy="2519761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64034179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249" y="457200"/>
            <a:ext cx="2688125" cy="39036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457442"/>
            <a:ext cx="4451212" cy="1372004"/>
          </a:xfrm>
        </p:spPr>
        <p:txBody>
          <a:bodyPr anchor="b">
            <a:no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81914" y="572776"/>
            <a:ext cx="2456813" cy="3684617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1829445"/>
            <a:ext cx="4451212" cy="2532101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75609792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6" y="457200"/>
            <a:ext cx="7765322" cy="727838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1299337"/>
            <a:ext cx="7765322" cy="3044063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4412457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B61BEF0D-F0BB-DE4B-95CE-6DB70DBA9567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7" y="4412457"/>
            <a:ext cx="500464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4412457"/>
            <a:ext cx="56515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5913920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63" r:id="rId1"/>
    <p:sldLayoutId id="2147484164" r:id="rId2"/>
    <p:sldLayoutId id="2147484165" r:id="rId3"/>
    <p:sldLayoutId id="2147484166" r:id="rId4"/>
    <p:sldLayoutId id="2147484167" r:id="rId5"/>
    <p:sldLayoutId id="2147484168" r:id="rId6"/>
    <p:sldLayoutId id="2147484169" r:id="rId7"/>
    <p:sldLayoutId id="2147484170" r:id="rId8"/>
    <p:sldLayoutId id="2147484171" r:id="rId9"/>
    <p:sldLayoutId id="2147484172" r:id="rId10"/>
    <p:sldLayoutId id="2147484173" r:id="rId11"/>
    <p:sldLayoutId id="2147484174" r:id="rId12"/>
    <p:sldLayoutId id="2147484175" r:id="rId13"/>
    <p:sldLayoutId id="2147484176" r:id="rId14"/>
    <p:sldLayoutId id="2147484177" r:id="rId15"/>
    <p:sldLayoutId id="2147484178" r:id="rId16"/>
    <p:sldLayoutId id="2147484179" r:id="rId17"/>
  </p:sldLayoutIdLst>
  <p:hf sldNum="0" hdr="0" ftr="0" dt="0"/>
  <p:txStyles>
    <p:titleStyle>
      <a:lvl1pPr algn="ctr" defTabSz="342900" rtl="0" eaLnBrk="1" latinLnBrk="0" hangingPunct="1">
        <a:spcBef>
          <a:spcPct val="0"/>
        </a:spcBef>
        <a:buNone/>
        <a:defRPr sz="3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29500" algn="l" defTabSz="342900" rtl="0" eaLnBrk="1" latinLnBrk="0" hangingPunct="1">
        <a:spcBef>
          <a:spcPct val="20000"/>
        </a:spcBef>
        <a:spcAft>
          <a:spcPts val="450"/>
        </a:spcAft>
        <a:buClr>
          <a:schemeClr val="tx2"/>
        </a:buClr>
        <a:buSzPct val="70000"/>
        <a:buFont typeface="Wingdings 2" charset="2"/>
        <a:buChar char=""/>
        <a:defRPr sz="15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540000" indent="-202500" algn="l" defTabSz="342900" rtl="0" eaLnBrk="1" latinLnBrk="0" hangingPunct="1">
        <a:spcBef>
          <a:spcPct val="20000"/>
        </a:spcBef>
        <a:spcAft>
          <a:spcPts val="450"/>
        </a:spcAft>
        <a:buClr>
          <a:schemeClr val="tx2"/>
        </a:buClr>
        <a:buSzPct val="70000"/>
        <a:buFont typeface="Wingdings 2" charset="2"/>
        <a:buChar char=""/>
        <a:defRPr sz="135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769500" indent="-162000" algn="l" defTabSz="342900" rtl="0" eaLnBrk="1" latinLnBrk="0" hangingPunct="1">
        <a:spcBef>
          <a:spcPct val="20000"/>
        </a:spcBef>
        <a:spcAft>
          <a:spcPts val="450"/>
        </a:spcAft>
        <a:buClr>
          <a:schemeClr val="tx2"/>
        </a:buClr>
        <a:buSzPct val="70000"/>
        <a:buFont typeface="Wingdings 2" charset="2"/>
        <a:buChar char=""/>
        <a:defRPr sz="12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039500" indent="-162000" algn="l" defTabSz="342900" rtl="0" eaLnBrk="1" latinLnBrk="0" hangingPunct="1">
        <a:spcBef>
          <a:spcPct val="20000"/>
        </a:spcBef>
        <a:spcAft>
          <a:spcPts val="450"/>
        </a:spcAft>
        <a:buClr>
          <a:schemeClr val="tx2"/>
        </a:buClr>
        <a:buSzPct val="70000"/>
        <a:buFont typeface="Wingdings 2" charset="2"/>
        <a:buChar char=""/>
        <a:defRPr sz="105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255500" indent="-162000" algn="l" defTabSz="342900" rtl="0" eaLnBrk="1" latinLnBrk="0" hangingPunct="1">
        <a:spcBef>
          <a:spcPct val="20000"/>
        </a:spcBef>
        <a:spcAft>
          <a:spcPts val="450"/>
        </a:spcAft>
        <a:buClr>
          <a:schemeClr val="tx2"/>
        </a:buClr>
        <a:buSzPct val="70000"/>
        <a:buFont typeface="Wingdings 2" charset="2"/>
        <a:buChar char=""/>
        <a:defRPr sz="105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1510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2"/>
        </a:buClr>
        <a:buSzPct val="70000"/>
        <a:buFont typeface="Wingdings 2" charset="2"/>
        <a:buChar char=""/>
        <a:defRPr sz="105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18013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2"/>
        </a:buClr>
        <a:buSzPct val="70000"/>
        <a:buFont typeface="Wingdings 2" charset="2"/>
        <a:buChar char=""/>
        <a:defRPr sz="105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09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2"/>
        </a:buClr>
        <a:buSzPct val="70000"/>
        <a:buFont typeface="Wingdings 2" charset="2"/>
        <a:buChar char=""/>
        <a:defRPr sz="105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2329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2"/>
        </a:buClr>
        <a:buSzPct val="70000"/>
        <a:buFont typeface="Wingdings 2" charset="2"/>
        <a:buChar char=""/>
        <a:defRPr sz="105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.xml"/><Relationship Id="rId4" Type="http://schemas.openxmlformats.org/officeDocument/2006/relationships/slide" Target="slide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2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3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3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3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3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ctrTitle"/>
          </p:nvPr>
        </p:nvSpPr>
        <p:spPr>
          <a:xfrm>
            <a:off x="217170" y="2811780"/>
            <a:ext cx="8520600" cy="46863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ru-RU" sz="3200" dirty="0" smtClean="0">
                <a:solidFill>
                  <a:srgbClr val="322825"/>
                </a:solidFill>
                <a:latin typeface="Bahnschrift SemiBold Condensed" panose="020B0502040204020203" pitchFamily="34" charset="0"/>
              </a:rPr>
              <a:t>ИНТЕРАКТИВНАЯ ВИКТОРИНА</a:t>
            </a:r>
            <a:endParaRPr sz="3200" dirty="0">
              <a:solidFill>
                <a:srgbClr val="322825"/>
              </a:solidFill>
              <a:latin typeface="Bahnschrift SemiBold Condensed" panose="020B0502040204020203" pitchFamily="34" charset="0"/>
            </a:endParaRPr>
          </a:p>
        </p:txBody>
      </p:sp>
      <p:sp>
        <p:nvSpPr>
          <p:cNvPr id="2" name="TextBox 1">
            <a:hlinkClick r:id="rId4" action="ppaction://hlinksldjump"/>
          </p:cNvPr>
          <p:cNvSpPr txBox="1"/>
          <p:nvPr/>
        </p:nvSpPr>
        <p:spPr>
          <a:xfrm>
            <a:off x="354330" y="4263390"/>
            <a:ext cx="1680210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СТАРТ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Bold Condensed" panose="020B0502040204020203" pitchFamily="34" charset="0"/>
            </a:endParaRPr>
          </a:p>
        </p:txBody>
      </p:sp>
      <p:sp>
        <p:nvSpPr>
          <p:cNvPr id="6" name="TextBox 5">
            <a:hlinkClick r:id="rId5" action="ppaction://hlinksldjump"/>
          </p:cNvPr>
          <p:cNvSpPr txBox="1"/>
          <p:nvPr/>
        </p:nvSpPr>
        <p:spPr>
          <a:xfrm>
            <a:off x="2301240" y="4263390"/>
            <a:ext cx="1680210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ПРАВИЛА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Bold Condensed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4" name="Объект 2">
            <a:hlinkClick r:id="rId2" action="ppaction://hlinksldjump"/>
          </p:cNvPr>
          <p:cNvSpPr txBox="1">
            <a:spLocks/>
          </p:cNvSpPr>
          <p:nvPr/>
        </p:nvSpPr>
        <p:spPr>
          <a:xfrm>
            <a:off x="5440680" y="4572000"/>
            <a:ext cx="3615778" cy="4686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marL="257175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5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540000" indent="-202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3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76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2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03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255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15109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18013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0917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23296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СЛЕДУЮЩЕМУ ВОПРОСУ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Третьего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 1966 года, в ознаменование 25-й годовщины разгрома немецких войск под Москвой</a:t>
            </a:r>
          </a:p>
        </p:txBody>
      </p:sp>
    </p:spTree>
    <p:extLst>
      <p:ext uri="{BB962C8B-B14F-4D97-AF65-F5344CB8AC3E}">
        <p14:creationId xmlns:p14="http://schemas.microsoft.com/office/powerpoint/2010/main" val="242973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НЕВЕРНЫЙ ОТВЕТ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675" indent="0" algn="ctr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Третьего декабря 1966 года, в ознаменование 25-й годовщины разгрома немецких войск под Москвой</a:t>
            </a:r>
          </a:p>
          <a:p>
            <a:pPr marL="27675" indent="0" algn="ctr">
              <a:buNone/>
            </a:pPr>
            <a:endParaRPr lang="ru-RU" sz="2800" dirty="0"/>
          </a:p>
        </p:txBody>
      </p:sp>
      <p:sp>
        <p:nvSpPr>
          <p:cNvPr id="4" name="Объект 2">
            <a:hlinkClick r:id="rId2" action="ppaction://hlinksldjump"/>
          </p:cNvPr>
          <p:cNvSpPr txBox="1">
            <a:spLocks/>
          </p:cNvSpPr>
          <p:nvPr/>
        </p:nvSpPr>
        <p:spPr>
          <a:xfrm>
            <a:off x="5440680" y="4572000"/>
            <a:ext cx="3615778" cy="4686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marL="257175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5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540000" indent="-202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3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76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2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03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255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15109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18013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0917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23296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СЛЕДУЮЩЕМУ ВОПРОСУ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56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056" y="1885950"/>
            <a:ext cx="7765322" cy="727838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 мемориал реальное захоронение? похоронен ли кто-либо в могиле?</a:t>
            </a:r>
          </a:p>
        </p:txBody>
      </p:sp>
      <p:sp>
        <p:nvSpPr>
          <p:cNvPr id="4" name="TextBox 3">
            <a:hlinkClick r:id="rId2" action="ppaction://hlinksldjump"/>
          </p:cNvPr>
          <p:cNvSpPr txBox="1"/>
          <p:nvPr/>
        </p:nvSpPr>
        <p:spPr>
          <a:xfrm>
            <a:off x="7756056" y="376000"/>
            <a:ext cx="1029449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МЕНЮ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hlinkClick r:id="rId3" action="ppaction://hlinksldjump"/>
          </p:cNvPr>
          <p:cNvSpPr txBox="1"/>
          <p:nvPr/>
        </p:nvSpPr>
        <p:spPr>
          <a:xfrm>
            <a:off x="3177540" y="3943350"/>
            <a:ext cx="575799" cy="58477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4331970" y="3943351"/>
            <a:ext cx="822960" cy="58477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нет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9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675" indent="0" algn="ctr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Останки Неизвестного солдата, павшего в битве под Москвой в 1941 и похороненного в братской могиле на 41м км Ленинградского шоссе</a:t>
            </a:r>
          </a:p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>
            <a:hlinkClick r:id="rId2" action="ppaction://hlinksldjump"/>
          </p:cNvPr>
          <p:cNvSpPr txBox="1">
            <a:spLocks/>
          </p:cNvSpPr>
          <p:nvPr/>
        </p:nvSpPr>
        <p:spPr>
          <a:xfrm>
            <a:off x="5440680" y="4572000"/>
            <a:ext cx="3615778" cy="4686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marL="257175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5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540000" indent="-202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3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76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2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03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255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15109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18013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0917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23296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СЛЕДУЮЩЕМУ ВОПРОСУ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98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НЕВЕРНЫЙ ОТВЕТ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675" indent="0" algn="ctr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Останки Неизвестного солдата, павшего в битве под Москвой в 1941 и похороненного в братской могиле на 41м км Ленинградского шоссе</a:t>
            </a:r>
          </a:p>
          <a:p>
            <a:pPr algn="ctr"/>
            <a:endParaRPr lang="ru-RU" dirty="0"/>
          </a:p>
        </p:txBody>
      </p:sp>
      <p:sp>
        <p:nvSpPr>
          <p:cNvPr id="4" name="Объект 2">
            <a:hlinkClick r:id="rId2" action="ppaction://hlinksldjump"/>
          </p:cNvPr>
          <p:cNvSpPr txBox="1">
            <a:spLocks/>
          </p:cNvSpPr>
          <p:nvPr/>
        </p:nvSpPr>
        <p:spPr>
          <a:xfrm>
            <a:off x="5440680" y="4572000"/>
            <a:ext cx="3615778" cy="4686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marL="257175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5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540000" indent="-202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3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76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2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03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255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15109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18013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0917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23296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СЛЕДУЮЩЕМУ ВОПРОСУ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78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0028" y="1668780"/>
            <a:ext cx="7765322" cy="727838"/>
          </a:xfrm>
        </p:spPr>
        <p:txBody>
          <a:bodyPr>
            <a:no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отмечают день памяти Неизвестного солдата?</a:t>
            </a:r>
          </a:p>
        </p:txBody>
      </p:sp>
      <p:sp>
        <p:nvSpPr>
          <p:cNvPr id="4" name="TextBox 3">
            <a:hlinkClick r:id="rId2" action="ppaction://hlinksldjump"/>
          </p:cNvPr>
          <p:cNvSpPr txBox="1"/>
          <p:nvPr/>
        </p:nvSpPr>
        <p:spPr>
          <a:xfrm>
            <a:off x="7756056" y="376000"/>
            <a:ext cx="1029449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МЕНЮ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1725930" y="4137660"/>
            <a:ext cx="2379177" cy="40011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3 декабря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5474970" y="4137660"/>
            <a:ext cx="2281086" cy="40011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9 мая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5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346" y="2011680"/>
            <a:ext cx="7765322" cy="2331720"/>
          </a:xfrm>
        </p:spPr>
        <p:txBody>
          <a:bodyPr>
            <a:normAutofit/>
          </a:bodyPr>
          <a:lstStyle/>
          <a:p>
            <a:pPr marL="27675" indent="0" algn="ctr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декабря</a:t>
            </a:r>
          </a:p>
          <a:p>
            <a:pPr algn="ctr"/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>
            <a:hlinkClick r:id="rId2" action="ppaction://hlinksldjump"/>
          </p:cNvPr>
          <p:cNvSpPr txBox="1">
            <a:spLocks/>
          </p:cNvSpPr>
          <p:nvPr/>
        </p:nvSpPr>
        <p:spPr>
          <a:xfrm>
            <a:off x="5440680" y="4572000"/>
            <a:ext cx="3615778" cy="4686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marL="257175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5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540000" indent="-202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3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76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2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03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255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15109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18013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0917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23296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СЛЕДУЮЩЕМУ ВОПРОСУ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91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НЕВЕРНЫЙ ОТВЕТ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346" y="1965960"/>
            <a:ext cx="7765322" cy="2377440"/>
          </a:xfrm>
        </p:spPr>
        <p:txBody>
          <a:bodyPr>
            <a:normAutofit/>
          </a:bodyPr>
          <a:lstStyle/>
          <a:p>
            <a:pPr marL="27675" indent="0" algn="ctr">
              <a:buNone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3 декабря</a:t>
            </a:r>
          </a:p>
          <a:p>
            <a:pPr algn="ctr"/>
            <a:endParaRPr lang="ru-RU" sz="4400" dirty="0"/>
          </a:p>
        </p:txBody>
      </p:sp>
      <p:sp>
        <p:nvSpPr>
          <p:cNvPr id="4" name="Объект 2">
            <a:hlinkClick r:id="rId2" action="ppaction://hlinksldjump"/>
          </p:cNvPr>
          <p:cNvSpPr txBox="1">
            <a:spLocks/>
          </p:cNvSpPr>
          <p:nvPr/>
        </p:nvSpPr>
        <p:spPr>
          <a:xfrm>
            <a:off x="5440680" y="4572000"/>
            <a:ext cx="3615778" cy="4686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marL="257175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5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540000" indent="-202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3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76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2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03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255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15109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18013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0917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23296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СЛЕДУЮЩЕМУ ВОПРОСУ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60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0028" y="2148840"/>
            <a:ext cx="7765322" cy="72783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</a:t>
            </a:r>
            <a:r>
              <a:rPr lang="ru-RU" dirty="0"/>
              <a:t>каком году был впервые отмечен день памяти Неизвестного солдата?</a:t>
            </a:r>
            <a:br>
              <a:rPr lang="ru-RU" dirty="0"/>
            </a:br>
            <a:endParaRPr lang="ru-RU" dirty="0"/>
          </a:p>
        </p:txBody>
      </p:sp>
      <p:sp>
        <p:nvSpPr>
          <p:cNvPr id="4" name="TextBox 3">
            <a:hlinkClick r:id="rId2" action="ppaction://hlinksldjump"/>
          </p:cNvPr>
          <p:cNvSpPr txBox="1"/>
          <p:nvPr/>
        </p:nvSpPr>
        <p:spPr>
          <a:xfrm>
            <a:off x="7756056" y="376000"/>
            <a:ext cx="1029449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МЕНЮ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>
            <a:hlinkClick r:id="rId3" action="ppaction://hlinksldjump"/>
          </p:cNvPr>
          <p:cNvSpPr txBox="1"/>
          <p:nvPr/>
        </p:nvSpPr>
        <p:spPr>
          <a:xfrm>
            <a:off x="1383030" y="3874770"/>
            <a:ext cx="2034540" cy="58477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2014 год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hlinkClick r:id="rId4" action="ppaction://hlinksldjump"/>
          </p:cNvPr>
          <p:cNvSpPr txBox="1"/>
          <p:nvPr/>
        </p:nvSpPr>
        <p:spPr>
          <a:xfrm>
            <a:off x="5431199" y="3874770"/>
            <a:ext cx="2034540" cy="58477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 год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34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675" indent="0" algn="ctr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2014 году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>
            <a:hlinkClick r:id="rId2" action="ppaction://hlinksldjump"/>
          </p:cNvPr>
          <p:cNvSpPr txBox="1">
            <a:spLocks/>
          </p:cNvSpPr>
          <p:nvPr/>
        </p:nvSpPr>
        <p:spPr>
          <a:xfrm>
            <a:off x="5440680" y="4572000"/>
            <a:ext cx="3615778" cy="4686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marL="257175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5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540000" indent="-202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3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76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2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03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255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15109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18013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0917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23296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СЛЕДУЮЩЕМУ ВОПРОСУ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71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Правила</a:t>
            </a:r>
            <a:endParaRPr lang="ru-RU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каждый вопрос отводится 1 минута времени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каждой команде должен быть капитан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Капитан команды отвечает на вопросы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команда не может ответить на вопрос, 2 балла начисляется команде соперников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правильный ответ команда получает 1 балл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Команда, которая набрала больше баллов –победила!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43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НЕВЕРНЫЙ ОТВЕТ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675" indent="0" algn="ctr">
              <a:buNone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2014 году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>
            <a:hlinkClick r:id="rId2" action="ppaction://hlinksldjump"/>
          </p:cNvPr>
          <p:cNvSpPr txBox="1">
            <a:spLocks/>
          </p:cNvSpPr>
          <p:nvPr/>
        </p:nvSpPr>
        <p:spPr>
          <a:xfrm>
            <a:off x="5440680" y="4572000"/>
            <a:ext cx="3615778" cy="4686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marL="257175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5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540000" indent="-202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3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76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2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03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255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15109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18013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0917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23296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СЛЕДУЮЩЕМУ ВОПРОСУ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24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0028" y="1931670"/>
            <a:ext cx="7765322" cy="727838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какого по какой год шла Великая Отечественная Война?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hlinkClick r:id="rId2" action="ppaction://hlinksldjump"/>
          </p:cNvPr>
          <p:cNvSpPr txBox="1"/>
          <p:nvPr/>
        </p:nvSpPr>
        <p:spPr>
          <a:xfrm>
            <a:off x="7756056" y="376000"/>
            <a:ext cx="1029449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МЕНЮ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hlinkClick r:id="rId3" action="ppaction://hlinksldjump"/>
          </p:cNvPr>
          <p:cNvSpPr txBox="1"/>
          <p:nvPr/>
        </p:nvSpPr>
        <p:spPr>
          <a:xfrm>
            <a:off x="857250" y="3691958"/>
            <a:ext cx="2629246" cy="76944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1941-1944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5641534" y="3691958"/>
            <a:ext cx="2629246" cy="76944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1939-1941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93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675" indent="0" algn="ctr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1941 г. - 1945 г.</a:t>
            </a:r>
          </a:p>
          <a:p>
            <a:pPr marL="27675" indent="0" algn="ctr">
              <a:buNone/>
            </a:pP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>
            <a:hlinkClick r:id="rId2" action="ppaction://hlinksldjump"/>
          </p:cNvPr>
          <p:cNvSpPr txBox="1">
            <a:spLocks/>
          </p:cNvSpPr>
          <p:nvPr/>
        </p:nvSpPr>
        <p:spPr>
          <a:xfrm>
            <a:off x="5440680" y="4572000"/>
            <a:ext cx="3615778" cy="4686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marL="257175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5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540000" indent="-202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3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76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2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03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255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15109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18013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0917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23296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СЛЕДУЮЩЕМУ ВОПРОСУ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07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НЕВЕРНЫЙ ОТВЕТ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675" indent="0" algn="ctr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1941 г. - 1945 г.</a:t>
            </a:r>
          </a:p>
          <a:p>
            <a:pPr marL="27675" indent="0" algn="ctr">
              <a:buNone/>
            </a:pP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>
            <a:hlinkClick r:id="rId2" action="ppaction://hlinksldjump"/>
          </p:cNvPr>
          <p:cNvSpPr txBox="1">
            <a:spLocks/>
          </p:cNvSpPr>
          <p:nvPr/>
        </p:nvSpPr>
        <p:spPr>
          <a:xfrm>
            <a:off x="5440680" y="4572000"/>
            <a:ext cx="3615778" cy="4686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marL="257175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5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540000" indent="-202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3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76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2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03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255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15109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18013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0917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23296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СЛЕДУЮЩЕМУ ВОПРОСУ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64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0028" y="2011680"/>
            <a:ext cx="7765322" cy="727838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Какого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числа произошло вторжение Германии в СССР? </a:t>
            </a:r>
          </a:p>
        </p:txBody>
      </p:sp>
      <p:sp>
        <p:nvSpPr>
          <p:cNvPr id="4" name="TextBox 3">
            <a:hlinkClick r:id="rId2" action="ppaction://hlinksldjump"/>
          </p:cNvPr>
          <p:cNvSpPr txBox="1"/>
          <p:nvPr/>
        </p:nvSpPr>
        <p:spPr>
          <a:xfrm>
            <a:off x="7756056" y="376000"/>
            <a:ext cx="1029449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МЕНЮ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750028" y="4194810"/>
            <a:ext cx="2496092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 июня 1941 г</a:t>
            </a:r>
          </a:p>
        </p:txBody>
      </p:sp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5600700" y="4224769"/>
            <a:ext cx="2769870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сентября 1939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</a:p>
        </p:txBody>
      </p:sp>
    </p:spTree>
    <p:extLst>
      <p:ext uri="{BB962C8B-B14F-4D97-AF65-F5344CB8AC3E}">
        <p14:creationId xmlns:p14="http://schemas.microsoft.com/office/powerpoint/2010/main" val="101197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4" name="Объект 2">
            <a:hlinkClick r:id="rId2" action="ppaction://hlinksldjump"/>
          </p:cNvPr>
          <p:cNvSpPr txBox="1">
            <a:spLocks/>
          </p:cNvSpPr>
          <p:nvPr/>
        </p:nvSpPr>
        <p:spPr>
          <a:xfrm>
            <a:off x="5440680" y="4572000"/>
            <a:ext cx="3615778" cy="4686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marL="257175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5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540000" indent="-202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3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76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2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03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255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15109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18013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0917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23296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СЛЕДУЮЩЕМУ ВОПРОСУ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 txBox="1">
            <a:spLocks noGrp="1"/>
          </p:cNvSpPr>
          <p:nvPr>
            <p:ph idx="1"/>
          </p:nvPr>
        </p:nvSpPr>
        <p:spPr>
          <a:xfrm>
            <a:off x="685346" y="1299337"/>
            <a:ext cx="7765322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7675" indent="0" algn="ctr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 июня 1941 г</a:t>
            </a:r>
          </a:p>
        </p:txBody>
      </p:sp>
    </p:spTree>
    <p:extLst>
      <p:ext uri="{BB962C8B-B14F-4D97-AF65-F5344CB8AC3E}">
        <p14:creationId xmlns:p14="http://schemas.microsoft.com/office/powerpoint/2010/main" val="343354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НЕВЕРНЫЙ ОТВЕТ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2">
            <a:hlinkClick r:id="rId2" action="ppaction://hlinksldjump"/>
          </p:cNvPr>
          <p:cNvSpPr txBox="1">
            <a:spLocks/>
          </p:cNvSpPr>
          <p:nvPr/>
        </p:nvSpPr>
        <p:spPr>
          <a:xfrm>
            <a:off x="5440680" y="4572000"/>
            <a:ext cx="3615778" cy="4686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marL="257175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5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540000" indent="-202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3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76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2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03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255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15109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18013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0917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23296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СЛЕДУЮЩЕМУ ВОПРОСУ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346" y="2783395"/>
            <a:ext cx="7765322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 июня 1941 г</a:t>
            </a:r>
          </a:p>
        </p:txBody>
      </p:sp>
    </p:spTree>
    <p:extLst>
      <p:ext uri="{BB962C8B-B14F-4D97-AF65-F5344CB8AC3E}">
        <p14:creationId xmlns:p14="http://schemas.microsoft.com/office/powerpoint/2010/main" val="300553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781" y="1739587"/>
            <a:ext cx="7765322" cy="727838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подвиг совершил Александр Матросов?</a:t>
            </a:r>
          </a:p>
        </p:txBody>
      </p:sp>
      <p:sp>
        <p:nvSpPr>
          <p:cNvPr id="4" name="TextBox 3">
            <a:hlinkClick r:id="rId2" action="ppaction://hlinksldjump"/>
          </p:cNvPr>
          <p:cNvSpPr txBox="1"/>
          <p:nvPr/>
        </p:nvSpPr>
        <p:spPr>
          <a:xfrm>
            <a:off x="7755255" y="376000"/>
            <a:ext cx="1031051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МЕНЮ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hlinkClick r:id="rId3" action="ppaction://hlinksldjump"/>
          </p:cNvPr>
          <p:cNvSpPr txBox="1"/>
          <p:nvPr/>
        </p:nvSpPr>
        <p:spPr>
          <a:xfrm>
            <a:off x="685346" y="4035631"/>
            <a:ext cx="3726634" cy="707886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Закрыл своим телом амбразуру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4852035" y="4035631"/>
            <a:ext cx="3650068" cy="707886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аправил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горящую машину прямо на колонну врага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38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ВЕРНЫЙ</a:t>
            </a:r>
            <a:r>
              <a:rPr lang="ru-RU" dirty="0" smtClean="0"/>
              <a:t> </a:t>
            </a:r>
            <a:r>
              <a:rPr lang="ru-RU" dirty="0"/>
              <a:t>ОТВЕТ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346" y="1965960"/>
            <a:ext cx="7765322" cy="2377440"/>
          </a:xfrm>
        </p:spPr>
        <p:txBody>
          <a:bodyPr>
            <a:normAutofit/>
          </a:bodyPr>
          <a:lstStyle/>
          <a:p>
            <a:pPr marL="27675" indent="0" algn="ctr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Закрыл своим телом амбразуру</a:t>
            </a:r>
          </a:p>
          <a:p>
            <a:pPr algn="ctr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>
            <a:hlinkClick r:id="rId2" action="ppaction://hlinksldjump"/>
          </p:cNvPr>
          <p:cNvSpPr txBox="1">
            <a:spLocks/>
          </p:cNvSpPr>
          <p:nvPr/>
        </p:nvSpPr>
        <p:spPr>
          <a:xfrm>
            <a:off x="5440680" y="4572000"/>
            <a:ext cx="3615778" cy="4686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marL="257175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5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540000" indent="-202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3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76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2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03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255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15109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18013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0917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23296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СЛЕДУЮЩЕМУ ВОПРОСУ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98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НЕВЕРНЫЙ ОТВЕТ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2">
            <a:hlinkClick r:id="rId2" action="ppaction://hlinksldjump"/>
          </p:cNvPr>
          <p:cNvSpPr txBox="1">
            <a:spLocks/>
          </p:cNvSpPr>
          <p:nvPr/>
        </p:nvSpPr>
        <p:spPr>
          <a:xfrm>
            <a:off x="5440680" y="4572000"/>
            <a:ext cx="3615778" cy="4686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marL="257175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5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540000" indent="-202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3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76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2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03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255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15109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18013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0917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23296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СЛЕДУЮЩЕМУ ВОПРОСУ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04690" y="2467425"/>
            <a:ext cx="3726634" cy="70788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Закрыл своим телом амбразуру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18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4370" y="1325404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Где </a:t>
            </a:r>
            <a:r>
              <a:rPr lang="ru-RU" dirty="0">
                <a:latin typeface="Arial Black" panose="020B0A04020102020204" pitchFamily="34" charset="0"/>
              </a:rPr>
              <a:t>находится Мемориал Могила Неизвестного солдата?</a:t>
            </a:r>
            <a:br>
              <a:rPr lang="ru-RU" dirty="0">
                <a:latin typeface="Arial Black" panose="020B0A04020102020204" pitchFamily="34" charset="0"/>
              </a:rPr>
            </a:b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55255" y="376000"/>
            <a:ext cx="1031051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МЕНЮ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hlinkClick r:id="rId2" action="ppaction://hlinksldjump"/>
          </p:cNvPr>
          <p:cNvSpPr txBox="1"/>
          <p:nvPr/>
        </p:nvSpPr>
        <p:spPr>
          <a:xfrm>
            <a:off x="4880608" y="3806190"/>
            <a:ext cx="2971801" cy="646331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Санкт-Петербург, </a:t>
            </a:r>
            <a:b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Летний сад</a:t>
            </a: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hlinkClick r:id="rId3" action="ppaction://hlinksldjump"/>
          </p:cNvPr>
          <p:cNvSpPr txBox="1"/>
          <p:nvPr/>
        </p:nvSpPr>
        <p:spPr>
          <a:xfrm>
            <a:off x="1579190" y="3822918"/>
            <a:ext cx="2971801" cy="646331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Москва,</a:t>
            </a:r>
            <a:b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Александровский сад</a:t>
            </a: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28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0028" y="2034540"/>
            <a:ext cx="7765322" cy="727838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самое крупное танковое сражение в истории, имевшее место во время Великой Отечественной Войны?</a:t>
            </a:r>
          </a:p>
        </p:txBody>
      </p:sp>
      <p:sp>
        <p:nvSpPr>
          <p:cNvPr id="4" name="TextBox 3">
            <a:hlinkClick r:id="rId2" action="ppaction://hlinksldjump"/>
          </p:cNvPr>
          <p:cNvSpPr txBox="1"/>
          <p:nvPr/>
        </p:nvSpPr>
        <p:spPr>
          <a:xfrm>
            <a:off x="7755255" y="376000"/>
            <a:ext cx="1031051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МЕНЮ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hlinkClick r:id="rId3" action="ppaction://hlinksldjump"/>
          </p:cNvPr>
          <p:cNvSpPr txBox="1"/>
          <p:nvPr/>
        </p:nvSpPr>
        <p:spPr>
          <a:xfrm>
            <a:off x="1245870" y="4183380"/>
            <a:ext cx="1763624" cy="707886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Курская битва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5200650" y="4229546"/>
            <a:ext cx="2608406" cy="707886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Смоленское сражение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24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ВЕРНЫЙ </a:t>
            </a:r>
            <a:r>
              <a:rPr lang="ru-RU" dirty="0"/>
              <a:t>ОТВЕТ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675" indent="0" algn="ctr">
              <a:buNone/>
            </a:pPr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Курская битва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историографии считается самым крупным танковым сражением в истории. В нём участвовали около 2 млн человек, 6 тысяч танков, 4 тысячи самолётов; сражение проложило «путь к великим советским наступательным действиям </a:t>
            </a: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1944-1945 годов.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>
            <a:hlinkClick r:id="rId2" action="ppaction://hlinksldjump"/>
          </p:cNvPr>
          <p:cNvSpPr txBox="1">
            <a:spLocks/>
          </p:cNvSpPr>
          <p:nvPr/>
        </p:nvSpPr>
        <p:spPr>
          <a:xfrm>
            <a:off x="7109460" y="4572000"/>
            <a:ext cx="1924138" cy="4686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marL="257175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5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540000" indent="-202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3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76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2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03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255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15109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18013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0917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23296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ЗАВЕРШИТЬ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85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/>
              <a:t>НЕВЕРНЫЙ ОТВЕТ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675" indent="0" algn="ctr">
              <a:buNone/>
            </a:pPr>
            <a:r>
              <a:rPr lang="ru-RU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Курская битва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историографии считается самым крупным танковым сражением в истории. В нём участвовали около 2 млн человек, 6 тысяч танков, 4 тысячи самолётов; сражение проложило «путь к великим советским наступательным действиям 1944-1945 годов.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675" indent="0" algn="ctr">
              <a:buNone/>
            </a:pPr>
            <a:endParaRPr lang="ru-RU" sz="2400" dirty="0"/>
          </a:p>
        </p:txBody>
      </p:sp>
      <p:sp>
        <p:nvSpPr>
          <p:cNvPr id="4" name="Объект 2">
            <a:hlinkClick r:id="rId2" action="ppaction://hlinksldjump"/>
          </p:cNvPr>
          <p:cNvSpPr txBox="1">
            <a:spLocks/>
          </p:cNvSpPr>
          <p:nvPr/>
        </p:nvSpPr>
        <p:spPr>
          <a:xfrm>
            <a:off x="7109460" y="4572000"/>
            <a:ext cx="1924138" cy="4686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marL="257175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5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540000" indent="-202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3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76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2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03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255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15109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18013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0917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23296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ЗАВЕРШИТЬ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47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5336" y="1725930"/>
            <a:ext cx="7765322" cy="727838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за игру!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4405" y="473168"/>
            <a:ext cx="1213209" cy="76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63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675" indent="0" algn="ctr">
              <a:buNone/>
            </a:pP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Мемориальный архитектурный ансамбль, расположенный у Кремлёвской стены в Александровском саду.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>
            <a:hlinkClick r:id="rId2" action="ppaction://hlinksldjump"/>
          </p:cNvPr>
          <p:cNvSpPr txBox="1">
            <a:spLocks/>
          </p:cNvSpPr>
          <p:nvPr/>
        </p:nvSpPr>
        <p:spPr>
          <a:xfrm>
            <a:off x="5440680" y="4572000"/>
            <a:ext cx="3615778" cy="4686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marL="257175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5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540000" indent="-202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3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76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2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03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255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15109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18013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0917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23296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СЛЕДУЮЩЕМУ ВОПРОСУ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9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НЕВЕРНЫЙ ОТВЕТ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40680" y="4572000"/>
            <a:ext cx="3615778" cy="46863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К СЛЕДУЮЩЕМУ ВОПРОСУ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  <a:hlinkClick r:id="rId2" action="ppaction://hlinksldjump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685346" y="1299337"/>
            <a:ext cx="7765322" cy="3044063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257175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5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540000" indent="-202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3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76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2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03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255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15109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18013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0917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23296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27675" indent="0" algn="ctr">
              <a:buFont typeface="Wingdings 2" charset="2"/>
              <a:buNone/>
            </a:pPr>
            <a:r>
              <a:rPr lang="ru-RU" sz="36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Мемориальный архитектурный ансамбль, расположенный у Кремлёвской стены в Александровском саду.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62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0028" y="1017270"/>
            <a:ext cx="7765322" cy="727838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 высечены на мемориале?</a:t>
            </a:r>
          </a:p>
        </p:txBody>
      </p:sp>
      <p:sp>
        <p:nvSpPr>
          <p:cNvPr id="4" name="TextBox 3">
            <a:hlinkClick r:id="rId2" action="ppaction://hlinksldjump"/>
          </p:cNvPr>
          <p:cNvSpPr txBox="1"/>
          <p:nvPr/>
        </p:nvSpPr>
        <p:spPr>
          <a:xfrm>
            <a:off x="7755255" y="376000"/>
            <a:ext cx="1031051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МЕНЮ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440862" y="2331720"/>
            <a:ext cx="6383654" cy="1005839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7675" indent="0" algn="ctr">
              <a:buNone/>
            </a:pPr>
            <a:r>
              <a:rPr lang="ru-RU" dirty="0" smtClean="0">
                <a:hlinkClick r:id="rId3" action="ppaction://hlinksldjump"/>
              </a:rPr>
              <a:t/>
            </a:r>
            <a:br>
              <a:rPr lang="ru-RU" dirty="0" smtClean="0">
                <a:hlinkClick r:id="rId3" action="ppaction://hlinksldjump"/>
              </a:rPr>
            </a:br>
            <a:r>
              <a:rPr lang="ru-RU" sz="2000" dirty="0" smtClean="0">
                <a:hlinkClick r:id="rId3" action="ppaction://hlinksldjump"/>
              </a:rPr>
              <a:t>«</a:t>
            </a:r>
            <a:r>
              <a:rPr lang="ru-RU" sz="2000" dirty="0">
                <a:hlinkClick r:id="rId3" action="ppaction://hlinksldjump"/>
              </a:rPr>
              <a:t>Имя твоё неизвестно, подвиг твой бессмертен</a:t>
            </a:r>
            <a:r>
              <a:rPr lang="ru-RU" sz="2000" dirty="0" smtClean="0">
                <a:hlinkClick r:id="rId3" action="ppaction://hlinksldjump"/>
              </a:rPr>
              <a:t>»</a:t>
            </a:r>
          </a:p>
          <a:p>
            <a:pPr marL="27675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  <a:hlinkClick r:id="rId3" action="ppaction://hlinksldjump"/>
            </a:endParaRPr>
          </a:p>
        </p:txBody>
      </p:sp>
      <p:sp>
        <p:nvSpPr>
          <p:cNvPr id="6" name="Объект 4">
            <a:hlinkClick r:id="rId4" action="ppaction://hlinksldjump"/>
          </p:cNvPr>
          <p:cNvSpPr txBox="1">
            <a:spLocks/>
          </p:cNvSpPr>
          <p:nvPr/>
        </p:nvSpPr>
        <p:spPr>
          <a:xfrm>
            <a:off x="1440862" y="3592830"/>
            <a:ext cx="6383654" cy="100583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257175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5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dk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540000" indent="-202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3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dk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76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2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dk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03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dk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255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dk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15109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dk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18013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dk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0917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dk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23296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dk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27675" indent="0" algn="ctr">
              <a:buFont typeface="Wingdings 2" charset="2"/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«Никто не забыт, ничто не забыто»</a:t>
            </a:r>
          </a:p>
          <a:p>
            <a:pPr marL="27675" indent="0" algn="ctr">
              <a:buFont typeface="Wingdings 2" charset="2"/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24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ВЕРНЫЙ ОТВЕТ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>
            <a:hlinkClick r:id="rId2" action="ppaction://hlinksldjump"/>
          </p:cNvPr>
          <p:cNvSpPr txBox="1">
            <a:spLocks/>
          </p:cNvSpPr>
          <p:nvPr/>
        </p:nvSpPr>
        <p:spPr>
          <a:xfrm>
            <a:off x="5440680" y="4572000"/>
            <a:ext cx="3615778" cy="4686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marL="257175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5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540000" indent="-202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3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76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2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03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255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15109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18013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0917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23296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СЛЕДУЮЩЕМУ ВОПРОСУ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685346" y="1543050"/>
            <a:ext cx="7765322" cy="246887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257175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5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540000" indent="-202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3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76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2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03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255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15109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18013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0917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23296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charset="2"/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центре мемориала ниша, в середине которой, в бронзовой пятиконечной звезде горит Вечный огонь славы. Рядом с огнем знаменитая надпись «Имя твоё неизвестно, подвиг твой бессмертен», автор Сергей Михалков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33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НЕВЕРНЫЙ ОТВЕТ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>
            <a:hlinkClick r:id="rId2" action="ppaction://hlinksldjump"/>
          </p:cNvPr>
          <p:cNvSpPr txBox="1">
            <a:spLocks/>
          </p:cNvSpPr>
          <p:nvPr/>
        </p:nvSpPr>
        <p:spPr>
          <a:xfrm>
            <a:off x="5440680" y="4572000"/>
            <a:ext cx="3615778" cy="4686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marL="257175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5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540000" indent="-202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3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76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2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03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255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15109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18013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0917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23296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СЛЕДУЮЩЕМУ ВОПРОСУ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685346" y="1543050"/>
            <a:ext cx="7765322" cy="246887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257175" indent="-229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5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540000" indent="-2025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3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76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2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039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255500" indent="-1620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15109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18013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0917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23296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05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charset="2"/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центре мемориала ниша, в середине которой, в бронзовой пятиконечной звезде горит Вечный огонь славы. Рядом с огнем знаменитая надпись «Имя твоё неизвестно, подвиг твой бессмертен», автор Сергей Михалков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32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5336" y="1291590"/>
            <a:ext cx="7765322" cy="72783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появился мемориал?</a:t>
            </a:r>
          </a:p>
        </p:txBody>
      </p:sp>
      <p:sp>
        <p:nvSpPr>
          <p:cNvPr id="4" name="TextBox 3">
            <a:hlinkClick r:id="rId2" action="ppaction://hlinksldjump"/>
          </p:cNvPr>
          <p:cNvSpPr txBox="1"/>
          <p:nvPr/>
        </p:nvSpPr>
        <p:spPr>
          <a:xfrm>
            <a:off x="7756056" y="376000"/>
            <a:ext cx="1029449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МЕНЮ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hlinkClick r:id="rId3" action="ppaction://hlinksldjump"/>
          </p:cNvPr>
          <p:cNvSpPr txBox="1"/>
          <p:nvPr/>
        </p:nvSpPr>
        <p:spPr>
          <a:xfrm>
            <a:off x="1223010" y="3794760"/>
            <a:ext cx="2240280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декабря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5890260" y="3794760"/>
            <a:ext cx="2240280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 июня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0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рифель">
  <a:themeElements>
    <a:clrScheme name="Грифель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Грифель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ифель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Сланец</Template>
  <TotalTime>240</TotalTime>
  <Words>449</Words>
  <Application>Microsoft Office PowerPoint</Application>
  <PresentationFormat>Экран (16:9)</PresentationFormat>
  <Paragraphs>111</Paragraphs>
  <Slides>33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1" baseType="lpstr">
      <vt:lpstr>Trebuchet MS</vt:lpstr>
      <vt:lpstr>Arial</vt:lpstr>
      <vt:lpstr>Calisto MT</vt:lpstr>
      <vt:lpstr>Arial Black</vt:lpstr>
      <vt:lpstr>Bahnschrift SemiBold Condensed</vt:lpstr>
      <vt:lpstr>Wingdings 2</vt:lpstr>
      <vt:lpstr>Times New Roman</vt:lpstr>
      <vt:lpstr>Грифель</vt:lpstr>
      <vt:lpstr>ИНТЕРАКТИВНАЯ ВИКТОРИНА</vt:lpstr>
      <vt:lpstr>Правила</vt:lpstr>
      <vt:lpstr>Где находится Мемориал Могила Неизвестного солдата? </vt:lpstr>
      <vt:lpstr>ВЕРНЫЙ ОТВЕТ</vt:lpstr>
      <vt:lpstr>НЕВЕРНЫЙ ОТВЕТ</vt:lpstr>
      <vt:lpstr>Какие слова высечены на мемориале?</vt:lpstr>
      <vt:lpstr>ВЕРНЫЙ ОТВЕТ</vt:lpstr>
      <vt:lpstr>НЕВЕРНЫЙ ОТВЕТ</vt:lpstr>
      <vt:lpstr> Когда появился мемориал?</vt:lpstr>
      <vt:lpstr>ВЕРНЫЙ ОТВЕТ</vt:lpstr>
      <vt:lpstr>НЕВЕРНЫЙ ОТВЕТ</vt:lpstr>
      <vt:lpstr>Имеет ли мемориал реальное захоронение? похоронен ли кто-либо в могиле?</vt:lpstr>
      <vt:lpstr>ВЕРНЫЙ ОТВЕТ</vt:lpstr>
      <vt:lpstr>НЕВЕРНЫЙ ОТВЕТ</vt:lpstr>
      <vt:lpstr>Когда отмечают день памяти Неизвестного солдата?</vt:lpstr>
      <vt:lpstr>ВЕРНЫЙ ОТВЕТ</vt:lpstr>
      <vt:lpstr>НЕВЕРНЫЙ ОТВЕТ</vt:lpstr>
      <vt:lpstr>В каком году был впервые отмечен день памяти Неизвестного солдата? </vt:lpstr>
      <vt:lpstr>ВЕРНЫЙ ОТВЕТ</vt:lpstr>
      <vt:lpstr>НЕВЕРНЫЙ ОТВЕТ</vt:lpstr>
      <vt:lpstr>С какого по какой год шла Великая Отечественная Война? </vt:lpstr>
      <vt:lpstr>ВЕРНЫЙ ОТВЕТ</vt:lpstr>
      <vt:lpstr>НЕВЕРНЫЙ ОТВЕТ</vt:lpstr>
      <vt:lpstr>Какого числа произошло вторжение Германии в СССР? </vt:lpstr>
      <vt:lpstr>ВЕРНЫЙ ОТВЕТ</vt:lpstr>
      <vt:lpstr>НЕВЕРНЫЙ ОТВЕТ</vt:lpstr>
      <vt:lpstr>Какой подвиг совершил Александр Матросов?</vt:lpstr>
      <vt:lpstr>ВЕРНЫЙ ОТВЕТ</vt:lpstr>
      <vt:lpstr>НЕВЕРНЫЙ ОТВЕТ</vt:lpstr>
      <vt:lpstr>Назовите самое крупное танковое сражение в истории, имевшее место во время Великой Отечественной Войны?</vt:lpstr>
      <vt:lpstr>ВЕРНЫЙ ОТВЕТ</vt:lpstr>
      <vt:lpstr>НЕВЕРНЫЙ ОТВЕТ</vt:lpstr>
      <vt:lpstr>Благодарим за игру!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 ВИКТОРИНА</dc:title>
  <cp:lastModifiedBy>Лада</cp:lastModifiedBy>
  <cp:revision>26</cp:revision>
  <dcterms:modified xsi:type="dcterms:W3CDTF">2021-12-01T10:22:18Z</dcterms:modified>
</cp:coreProperties>
</file>